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9" r:id="rId4"/>
    <p:sldId id="260" r:id="rId5"/>
    <p:sldId id="261" r:id="rId6"/>
    <p:sldId id="264" r:id="rId7"/>
    <p:sldId id="258" r:id="rId8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D188D-6FFF-4ACD-B5E4-24292062E73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7D645A2-E39F-43CF-A0B0-63547D176F17}">
      <dgm:prSet phldrT="[Texto]"/>
      <dgm:spPr/>
      <dgm:t>
        <a:bodyPr/>
        <a:lstStyle/>
        <a:p>
          <a:r>
            <a:rPr lang="pt-BR" dirty="0" smtClean="0"/>
            <a:t>RISCO 1</a:t>
          </a:r>
        </a:p>
        <a:p>
          <a:r>
            <a:rPr lang="pt-BR" dirty="0" smtClean="0"/>
            <a:t> </a:t>
          </a:r>
        </a:p>
        <a:p>
          <a:r>
            <a:rPr lang="pt-BR" dirty="0" smtClean="0"/>
            <a:t> INCONSISTÊNCIA NA</a:t>
          </a:r>
        </a:p>
        <a:p>
          <a:r>
            <a:rPr lang="pt-BR" dirty="0" smtClean="0"/>
            <a:t>ESTIMATIVA DE  QUANTIDADE DO </a:t>
          </a:r>
        </a:p>
        <a:p>
          <a:r>
            <a:rPr lang="pt-BR" dirty="0" smtClean="0"/>
            <a:t>PRODUTO A SER ADQUIRIDO</a:t>
          </a:r>
          <a:endParaRPr lang="pt-BR" dirty="0"/>
        </a:p>
      </dgm:t>
    </dgm:pt>
    <dgm:pt modelId="{9D296923-6B06-4CF8-AE38-2B5EFB062D09}" type="parTrans" cxnId="{1B4DF44E-3F81-4616-9AD3-A1335F66F688}">
      <dgm:prSet/>
      <dgm:spPr/>
      <dgm:t>
        <a:bodyPr/>
        <a:lstStyle/>
        <a:p>
          <a:endParaRPr lang="pt-BR"/>
        </a:p>
      </dgm:t>
    </dgm:pt>
    <dgm:pt modelId="{8AEC1D5B-B7B2-4AD5-9AE0-543C9A45027A}" type="sibTrans" cxnId="{1B4DF44E-3F81-4616-9AD3-A1335F66F688}">
      <dgm:prSet/>
      <dgm:spPr/>
      <dgm:t>
        <a:bodyPr/>
        <a:lstStyle/>
        <a:p>
          <a:endParaRPr lang="pt-BR"/>
        </a:p>
      </dgm:t>
    </dgm:pt>
    <dgm:pt modelId="{D3A72603-C992-4645-A773-4F645E3171C3}">
      <dgm:prSet phldrT="[Texto]"/>
      <dgm:spPr/>
      <dgm:t>
        <a:bodyPr/>
        <a:lstStyle/>
        <a:p>
          <a:r>
            <a:rPr lang="pt-BR" dirty="0" smtClean="0"/>
            <a:t>RISCO 2</a:t>
          </a:r>
        </a:p>
        <a:p>
          <a:endParaRPr lang="pt-BR" dirty="0" smtClean="0"/>
        </a:p>
        <a:p>
          <a:r>
            <a:rPr lang="pt-BR" dirty="0" smtClean="0"/>
            <a:t>DEFICIÊNCIA NA ELABORAÇÃO</a:t>
          </a:r>
        </a:p>
        <a:p>
          <a:r>
            <a:rPr lang="pt-BR" dirty="0" smtClean="0"/>
            <a:t> DE PROJETO BÁSICO (PB) E TERMO</a:t>
          </a:r>
        </a:p>
        <a:p>
          <a:r>
            <a:rPr lang="pt-BR" dirty="0" smtClean="0"/>
            <a:t> DE REFERÊNCIA (TR) </a:t>
          </a:r>
          <a:endParaRPr lang="pt-BR" dirty="0"/>
        </a:p>
      </dgm:t>
    </dgm:pt>
    <dgm:pt modelId="{361B1D97-A2ED-45B5-8626-635A53CA8304}" type="parTrans" cxnId="{9DC2A75B-E862-4B01-93E2-0D7C34319FC0}">
      <dgm:prSet/>
      <dgm:spPr/>
      <dgm:t>
        <a:bodyPr/>
        <a:lstStyle/>
        <a:p>
          <a:endParaRPr lang="pt-BR"/>
        </a:p>
      </dgm:t>
    </dgm:pt>
    <dgm:pt modelId="{8D217654-968F-4E2B-B569-5487CA2EF520}" type="sibTrans" cxnId="{9DC2A75B-E862-4B01-93E2-0D7C34319FC0}">
      <dgm:prSet/>
      <dgm:spPr/>
      <dgm:t>
        <a:bodyPr/>
        <a:lstStyle/>
        <a:p>
          <a:endParaRPr lang="pt-BR"/>
        </a:p>
      </dgm:t>
    </dgm:pt>
    <dgm:pt modelId="{47B22A8E-9DE1-4B99-8739-754E0AFA402D}">
      <dgm:prSet/>
      <dgm:spPr/>
      <dgm:t>
        <a:bodyPr/>
        <a:lstStyle/>
        <a:p>
          <a:r>
            <a:rPr lang="pt-BR" dirty="0" smtClean="0"/>
            <a:t>RISCO 3 </a:t>
          </a:r>
        </a:p>
        <a:p>
          <a:endParaRPr lang="pt-BR" dirty="0" smtClean="0"/>
        </a:p>
        <a:p>
          <a:r>
            <a:rPr lang="pt-BR" dirty="0" smtClean="0"/>
            <a:t>DEFINIÇÃO INADEQUADA</a:t>
          </a:r>
        </a:p>
        <a:p>
          <a:r>
            <a:rPr lang="pt-BR" dirty="0" smtClean="0"/>
            <a:t> DO OBJETO A SER LICITADO </a:t>
          </a:r>
          <a:endParaRPr lang="pt-BR" dirty="0"/>
        </a:p>
      </dgm:t>
    </dgm:pt>
    <dgm:pt modelId="{EB8FA094-69A1-443A-ACD7-71C902BFBD31}" type="parTrans" cxnId="{2ADB134F-1C8B-4FD1-B428-3841904F95C4}">
      <dgm:prSet/>
      <dgm:spPr/>
      <dgm:t>
        <a:bodyPr/>
        <a:lstStyle/>
        <a:p>
          <a:endParaRPr lang="pt-BR"/>
        </a:p>
      </dgm:t>
    </dgm:pt>
    <dgm:pt modelId="{FDB82B13-D530-4267-BA56-5628E40637BE}" type="sibTrans" cxnId="{2ADB134F-1C8B-4FD1-B428-3841904F95C4}">
      <dgm:prSet/>
      <dgm:spPr/>
      <dgm:t>
        <a:bodyPr/>
        <a:lstStyle/>
        <a:p>
          <a:endParaRPr lang="pt-BR"/>
        </a:p>
      </dgm:t>
    </dgm:pt>
    <dgm:pt modelId="{8A7568BA-E80E-48E2-9E8E-11E79157998C}">
      <dgm:prSet/>
      <dgm:spPr/>
      <dgm:t>
        <a:bodyPr/>
        <a:lstStyle/>
        <a:p>
          <a:r>
            <a:rPr lang="pt-BR" dirty="0" smtClean="0"/>
            <a:t>RISCO 4</a:t>
          </a:r>
        </a:p>
        <a:p>
          <a:endParaRPr lang="pt-BR" dirty="0" smtClean="0"/>
        </a:p>
        <a:p>
          <a:r>
            <a:rPr lang="pt-BR" dirty="0" smtClean="0"/>
            <a:t>ESTIMATIVA INADEQUADA</a:t>
          </a:r>
        </a:p>
        <a:p>
          <a:r>
            <a:rPr lang="pt-BR" dirty="0" smtClean="0"/>
            <a:t>DE PREÇOS </a:t>
          </a:r>
          <a:endParaRPr lang="pt-BR" dirty="0"/>
        </a:p>
      </dgm:t>
    </dgm:pt>
    <dgm:pt modelId="{57ACF923-EB92-40A3-884D-04F2191BDBD1}" type="parTrans" cxnId="{3811594C-5134-4416-9747-36D9B24ECE5B}">
      <dgm:prSet/>
      <dgm:spPr/>
      <dgm:t>
        <a:bodyPr/>
        <a:lstStyle/>
        <a:p>
          <a:endParaRPr lang="pt-BR"/>
        </a:p>
      </dgm:t>
    </dgm:pt>
    <dgm:pt modelId="{A5A211FD-045B-4CD6-A555-FF92E7277B3A}" type="sibTrans" cxnId="{3811594C-5134-4416-9747-36D9B24ECE5B}">
      <dgm:prSet/>
      <dgm:spPr/>
      <dgm:t>
        <a:bodyPr/>
        <a:lstStyle/>
        <a:p>
          <a:endParaRPr lang="pt-BR"/>
        </a:p>
      </dgm:t>
    </dgm:pt>
    <dgm:pt modelId="{28E5FCC7-346F-4503-980B-05DB47603ED6}" type="pres">
      <dgm:prSet presAssocID="{00ED188D-6FFF-4ACD-B5E4-24292062E731}" presName="Name0" presStyleCnt="0">
        <dgm:presLayoutVars>
          <dgm:dir/>
          <dgm:resizeHandles val="exact"/>
        </dgm:presLayoutVars>
      </dgm:prSet>
      <dgm:spPr/>
    </dgm:pt>
    <dgm:pt modelId="{77E3C914-8BD2-499C-B109-C775E389A0DA}" type="pres">
      <dgm:prSet presAssocID="{00ED188D-6FFF-4ACD-B5E4-24292062E731}" presName="fgShape" presStyleLbl="fgShp" presStyleIdx="0" presStyleCnt="1"/>
      <dgm:spPr/>
    </dgm:pt>
    <dgm:pt modelId="{F1F336BC-69F8-415B-916F-D5EF4FCA7375}" type="pres">
      <dgm:prSet presAssocID="{00ED188D-6FFF-4ACD-B5E4-24292062E731}" presName="linComp" presStyleCnt="0"/>
      <dgm:spPr/>
    </dgm:pt>
    <dgm:pt modelId="{F7F8F06E-6889-4814-BF77-7D7348D00EA7}" type="pres">
      <dgm:prSet presAssocID="{77D645A2-E39F-43CF-A0B0-63547D176F17}" presName="compNode" presStyleCnt="0"/>
      <dgm:spPr/>
    </dgm:pt>
    <dgm:pt modelId="{F71668B2-3A78-4EAF-8C3C-8658C28A37ED}" type="pres">
      <dgm:prSet presAssocID="{77D645A2-E39F-43CF-A0B0-63547D176F17}" presName="bkgdShape" presStyleLbl="node1" presStyleIdx="0" presStyleCnt="4" custLinFactNeighborX="-21755" custLinFactNeighborY="-8544"/>
      <dgm:spPr/>
      <dgm:t>
        <a:bodyPr/>
        <a:lstStyle/>
        <a:p>
          <a:endParaRPr lang="pt-BR"/>
        </a:p>
      </dgm:t>
    </dgm:pt>
    <dgm:pt modelId="{A61E0686-0E00-41D5-9A89-A64B9F1C78BD}" type="pres">
      <dgm:prSet presAssocID="{77D645A2-E39F-43CF-A0B0-63547D176F1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82935-445F-4482-8480-CBFB57B4245D}" type="pres">
      <dgm:prSet presAssocID="{77D645A2-E39F-43CF-A0B0-63547D176F17}" presName="invisiNode" presStyleLbl="node1" presStyleIdx="0" presStyleCnt="4"/>
      <dgm:spPr/>
    </dgm:pt>
    <dgm:pt modelId="{DBA9C836-963B-456C-92BB-BB1CDB27DA06}" type="pres">
      <dgm:prSet presAssocID="{77D645A2-E39F-43CF-A0B0-63547D176F17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0E9023-FA21-451D-9518-E8E10E4BC81C}" type="pres">
      <dgm:prSet presAssocID="{8AEC1D5B-B7B2-4AD5-9AE0-543C9A45027A}" presName="sibTrans" presStyleLbl="sibTrans2D1" presStyleIdx="0" presStyleCnt="0"/>
      <dgm:spPr/>
    </dgm:pt>
    <dgm:pt modelId="{8F897D00-639A-4B80-9CDC-9FB86D907734}" type="pres">
      <dgm:prSet presAssocID="{D3A72603-C992-4645-A773-4F645E3171C3}" presName="compNode" presStyleCnt="0"/>
      <dgm:spPr/>
    </dgm:pt>
    <dgm:pt modelId="{6E5FADED-009E-4BBE-9D54-FAE96247B0BD}" type="pres">
      <dgm:prSet presAssocID="{D3A72603-C992-4645-A773-4F645E3171C3}" presName="bkgdShape" presStyleLbl="node1" presStyleIdx="1" presStyleCnt="4"/>
      <dgm:spPr/>
      <dgm:t>
        <a:bodyPr/>
        <a:lstStyle/>
        <a:p>
          <a:endParaRPr lang="pt-BR"/>
        </a:p>
      </dgm:t>
    </dgm:pt>
    <dgm:pt modelId="{BBD4F0E8-9DC7-4565-8AC3-CE1ADAA60ACC}" type="pres">
      <dgm:prSet presAssocID="{D3A72603-C992-4645-A773-4F645E3171C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AE90EE-F993-43CE-B4D7-C05394D4044B}" type="pres">
      <dgm:prSet presAssocID="{D3A72603-C992-4645-A773-4F645E3171C3}" presName="invisiNode" presStyleLbl="node1" presStyleIdx="1" presStyleCnt="4"/>
      <dgm:spPr/>
    </dgm:pt>
    <dgm:pt modelId="{9DEBD38F-AA44-46A8-B03C-265DD60C91DF}" type="pres">
      <dgm:prSet presAssocID="{D3A72603-C992-4645-A773-4F645E3171C3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E95CD8-8501-4D64-8B43-3F800EDBD484}" type="pres">
      <dgm:prSet presAssocID="{8D217654-968F-4E2B-B569-5487CA2EF520}" presName="sibTrans" presStyleLbl="sibTrans2D1" presStyleIdx="0" presStyleCnt="0"/>
      <dgm:spPr/>
    </dgm:pt>
    <dgm:pt modelId="{2CBD485D-28F9-48A1-AA71-296B98B2B935}" type="pres">
      <dgm:prSet presAssocID="{47B22A8E-9DE1-4B99-8739-754E0AFA402D}" presName="compNode" presStyleCnt="0"/>
      <dgm:spPr/>
    </dgm:pt>
    <dgm:pt modelId="{6B9F7392-637B-4A15-ACBF-AFD1473F4C31}" type="pres">
      <dgm:prSet presAssocID="{47B22A8E-9DE1-4B99-8739-754E0AFA402D}" presName="bkgdShape" presStyleLbl="node1" presStyleIdx="2" presStyleCnt="4"/>
      <dgm:spPr/>
      <dgm:t>
        <a:bodyPr/>
        <a:lstStyle/>
        <a:p>
          <a:endParaRPr lang="pt-BR"/>
        </a:p>
      </dgm:t>
    </dgm:pt>
    <dgm:pt modelId="{E0D34DA8-2428-44C6-B2EE-059830AF1BFA}" type="pres">
      <dgm:prSet presAssocID="{47B22A8E-9DE1-4B99-8739-754E0AFA402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58F148-28F2-4D40-BBF0-E69F73FBD40C}" type="pres">
      <dgm:prSet presAssocID="{47B22A8E-9DE1-4B99-8739-754E0AFA402D}" presName="invisiNode" presStyleLbl="node1" presStyleIdx="2" presStyleCnt="4"/>
      <dgm:spPr/>
    </dgm:pt>
    <dgm:pt modelId="{60CAE43B-464D-4E38-9EB2-5A5C3322B1B0}" type="pres">
      <dgm:prSet presAssocID="{47B22A8E-9DE1-4B99-8739-754E0AFA402D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A050096-81EB-4E05-947A-D4CDF071E982}" type="pres">
      <dgm:prSet presAssocID="{FDB82B13-D530-4267-BA56-5628E40637BE}" presName="sibTrans" presStyleLbl="sibTrans2D1" presStyleIdx="0" presStyleCnt="0"/>
      <dgm:spPr/>
    </dgm:pt>
    <dgm:pt modelId="{08C8460E-86FA-4AB7-9131-C80108C03685}" type="pres">
      <dgm:prSet presAssocID="{8A7568BA-E80E-48E2-9E8E-11E79157998C}" presName="compNode" presStyleCnt="0"/>
      <dgm:spPr/>
    </dgm:pt>
    <dgm:pt modelId="{6ABBB0D6-3032-4EE7-8272-577E23F760CB}" type="pres">
      <dgm:prSet presAssocID="{8A7568BA-E80E-48E2-9E8E-11E79157998C}" presName="bkgdShape" presStyleLbl="node1" presStyleIdx="3" presStyleCnt="4"/>
      <dgm:spPr/>
      <dgm:t>
        <a:bodyPr/>
        <a:lstStyle/>
        <a:p>
          <a:endParaRPr lang="pt-BR"/>
        </a:p>
      </dgm:t>
    </dgm:pt>
    <dgm:pt modelId="{6DC76C3F-8CFD-499F-9E55-A25BC04A2F80}" type="pres">
      <dgm:prSet presAssocID="{8A7568BA-E80E-48E2-9E8E-11E79157998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7C47B6-F4A4-46D8-9991-05F5DBFD5A1F}" type="pres">
      <dgm:prSet presAssocID="{8A7568BA-E80E-48E2-9E8E-11E79157998C}" presName="invisiNode" presStyleLbl="node1" presStyleIdx="3" presStyleCnt="4"/>
      <dgm:spPr/>
    </dgm:pt>
    <dgm:pt modelId="{23054FCF-6B33-48C9-A57B-9B7F039DB86F}" type="pres">
      <dgm:prSet presAssocID="{8A7568BA-E80E-48E2-9E8E-11E79157998C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58B053B-F06E-4F9D-A0A5-E78741B75852}" type="presOf" srcId="{FDB82B13-D530-4267-BA56-5628E40637BE}" destId="{FA050096-81EB-4E05-947A-D4CDF071E982}" srcOrd="0" destOrd="0" presId="urn:microsoft.com/office/officeart/2005/8/layout/hList7"/>
    <dgm:cxn modelId="{E830A300-9747-442F-A3B8-26823FF8706C}" type="presOf" srcId="{8A7568BA-E80E-48E2-9E8E-11E79157998C}" destId="{6ABBB0D6-3032-4EE7-8272-577E23F760CB}" srcOrd="0" destOrd="0" presId="urn:microsoft.com/office/officeart/2005/8/layout/hList7"/>
    <dgm:cxn modelId="{85092FBC-B26A-4F66-B8B5-5015C90F3C05}" type="presOf" srcId="{47B22A8E-9DE1-4B99-8739-754E0AFA402D}" destId="{E0D34DA8-2428-44C6-B2EE-059830AF1BFA}" srcOrd="1" destOrd="0" presId="urn:microsoft.com/office/officeart/2005/8/layout/hList7"/>
    <dgm:cxn modelId="{A9DA85BD-3951-457B-A0E1-6287D08B647A}" type="presOf" srcId="{D3A72603-C992-4645-A773-4F645E3171C3}" destId="{BBD4F0E8-9DC7-4565-8AC3-CE1ADAA60ACC}" srcOrd="1" destOrd="0" presId="urn:microsoft.com/office/officeart/2005/8/layout/hList7"/>
    <dgm:cxn modelId="{41C4D5C7-5B10-489B-A65E-137FA94B8487}" type="presOf" srcId="{77D645A2-E39F-43CF-A0B0-63547D176F17}" destId="{A61E0686-0E00-41D5-9A89-A64B9F1C78BD}" srcOrd="1" destOrd="0" presId="urn:microsoft.com/office/officeart/2005/8/layout/hList7"/>
    <dgm:cxn modelId="{3811594C-5134-4416-9747-36D9B24ECE5B}" srcId="{00ED188D-6FFF-4ACD-B5E4-24292062E731}" destId="{8A7568BA-E80E-48E2-9E8E-11E79157998C}" srcOrd="3" destOrd="0" parTransId="{57ACF923-EB92-40A3-884D-04F2191BDBD1}" sibTransId="{A5A211FD-045B-4CD6-A555-FF92E7277B3A}"/>
    <dgm:cxn modelId="{B1602779-D6A4-4F46-BBBB-4035314BFCD0}" type="presOf" srcId="{8D217654-968F-4E2B-B569-5487CA2EF520}" destId="{E0E95CD8-8501-4D64-8B43-3F800EDBD484}" srcOrd="0" destOrd="0" presId="urn:microsoft.com/office/officeart/2005/8/layout/hList7"/>
    <dgm:cxn modelId="{1B4DF44E-3F81-4616-9AD3-A1335F66F688}" srcId="{00ED188D-6FFF-4ACD-B5E4-24292062E731}" destId="{77D645A2-E39F-43CF-A0B0-63547D176F17}" srcOrd="0" destOrd="0" parTransId="{9D296923-6B06-4CF8-AE38-2B5EFB062D09}" sibTransId="{8AEC1D5B-B7B2-4AD5-9AE0-543C9A45027A}"/>
    <dgm:cxn modelId="{035A3071-C17E-4A64-B820-4AF1B206C954}" type="presOf" srcId="{47B22A8E-9DE1-4B99-8739-754E0AFA402D}" destId="{6B9F7392-637B-4A15-ACBF-AFD1473F4C31}" srcOrd="0" destOrd="0" presId="urn:microsoft.com/office/officeart/2005/8/layout/hList7"/>
    <dgm:cxn modelId="{2150A9E7-8A76-4F2D-AD57-11A9842DF28D}" type="presOf" srcId="{77D645A2-E39F-43CF-A0B0-63547D176F17}" destId="{F71668B2-3A78-4EAF-8C3C-8658C28A37ED}" srcOrd="0" destOrd="0" presId="urn:microsoft.com/office/officeart/2005/8/layout/hList7"/>
    <dgm:cxn modelId="{71F347E6-5881-4D84-B7EE-8064EC26D0E6}" type="presOf" srcId="{8AEC1D5B-B7B2-4AD5-9AE0-543C9A45027A}" destId="{2A0E9023-FA21-451D-9518-E8E10E4BC81C}" srcOrd="0" destOrd="0" presId="urn:microsoft.com/office/officeart/2005/8/layout/hList7"/>
    <dgm:cxn modelId="{1F852DC3-D074-4497-8948-A80B3A15065D}" type="presOf" srcId="{D3A72603-C992-4645-A773-4F645E3171C3}" destId="{6E5FADED-009E-4BBE-9D54-FAE96247B0BD}" srcOrd="0" destOrd="0" presId="urn:microsoft.com/office/officeart/2005/8/layout/hList7"/>
    <dgm:cxn modelId="{9DC2A75B-E862-4B01-93E2-0D7C34319FC0}" srcId="{00ED188D-6FFF-4ACD-B5E4-24292062E731}" destId="{D3A72603-C992-4645-A773-4F645E3171C3}" srcOrd="1" destOrd="0" parTransId="{361B1D97-A2ED-45B5-8626-635A53CA8304}" sibTransId="{8D217654-968F-4E2B-B569-5487CA2EF520}"/>
    <dgm:cxn modelId="{D9E3F3B3-EC32-49E7-943B-64074A679C6D}" type="presOf" srcId="{00ED188D-6FFF-4ACD-B5E4-24292062E731}" destId="{28E5FCC7-346F-4503-980B-05DB47603ED6}" srcOrd="0" destOrd="0" presId="urn:microsoft.com/office/officeart/2005/8/layout/hList7"/>
    <dgm:cxn modelId="{8AB3A865-B55B-4001-9553-3DD8840FC1E9}" type="presOf" srcId="{8A7568BA-E80E-48E2-9E8E-11E79157998C}" destId="{6DC76C3F-8CFD-499F-9E55-A25BC04A2F80}" srcOrd="1" destOrd="0" presId="urn:microsoft.com/office/officeart/2005/8/layout/hList7"/>
    <dgm:cxn modelId="{2ADB134F-1C8B-4FD1-B428-3841904F95C4}" srcId="{00ED188D-6FFF-4ACD-B5E4-24292062E731}" destId="{47B22A8E-9DE1-4B99-8739-754E0AFA402D}" srcOrd="2" destOrd="0" parTransId="{EB8FA094-69A1-443A-ACD7-71C902BFBD31}" sibTransId="{FDB82B13-D530-4267-BA56-5628E40637BE}"/>
    <dgm:cxn modelId="{CC61F93B-2B55-44F3-B6EA-9CD12233658B}" type="presParOf" srcId="{28E5FCC7-346F-4503-980B-05DB47603ED6}" destId="{77E3C914-8BD2-499C-B109-C775E389A0DA}" srcOrd="0" destOrd="0" presId="urn:microsoft.com/office/officeart/2005/8/layout/hList7"/>
    <dgm:cxn modelId="{C4DBF61E-76C5-43BB-BFF2-AC155B56415B}" type="presParOf" srcId="{28E5FCC7-346F-4503-980B-05DB47603ED6}" destId="{F1F336BC-69F8-415B-916F-D5EF4FCA7375}" srcOrd="1" destOrd="0" presId="urn:microsoft.com/office/officeart/2005/8/layout/hList7"/>
    <dgm:cxn modelId="{4D1F4D0D-BB4E-4FDB-801E-6ADCFA401E97}" type="presParOf" srcId="{F1F336BC-69F8-415B-916F-D5EF4FCA7375}" destId="{F7F8F06E-6889-4814-BF77-7D7348D00EA7}" srcOrd="0" destOrd="0" presId="urn:microsoft.com/office/officeart/2005/8/layout/hList7"/>
    <dgm:cxn modelId="{7AA11348-2130-43D7-9690-FFD9F160C570}" type="presParOf" srcId="{F7F8F06E-6889-4814-BF77-7D7348D00EA7}" destId="{F71668B2-3A78-4EAF-8C3C-8658C28A37ED}" srcOrd="0" destOrd="0" presId="urn:microsoft.com/office/officeart/2005/8/layout/hList7"/>
    <dgm:cxn modelId="{337D2C74-90DC-43F2-BFA6-F4EE51F4F3A8}" type="presParOf" srcId="{F7F8F06E-6889-4814-BF77-7D7348D00EA7}" destId="{A61E0686-0E00-41D5-9A89-A64B9F1C78BD}" srcOrd="1" destOrd="0" presId="urn:microsoft.com/office/officeart/2005/8/layout/hList7"/>
    <dgm:cxn modelId="{3454135C-AB1F-412D-BA5B-08ECFDF4EAC7}" type="presParOf" srcId="{F7F8F06E-6889-4814-BF77-7D7348D00EA7}" destId="{71982935-445F-4482-8480-CBFB57B4245D}" srcOrd="2" destOrd="0" presId="urn:microsoft.com/office/officeart/2005/8/layout/hList7"/>
    <dgm:cxn modelId="{7C3BA14E-5D8F-4220-8D70-0DA9514B548F}" type="presParOf" srcId="{F7F8F06E-6889-4814-BF77-7D7348D00EA7}" destId="{DBA9C836-963B-456C-92BB-BB1CDB27DA06}" srcOrd="3" destOrd="0" presId="urn:microsoft.com/office/officeart/2005/8/layout/hList7"/>
    <dgm:cxn modelId="{AFE8B499-1A56-46FF-950F-3161E7954E51}" type="presParOf" srcId="{F1F336BC-69F8-415B-916F-D5EF4FCA7375}" destId="{2A0E9023-FA21-451D-9518-E8E10E4BC81C}" srcOrd="1" destOrd="0" presId="urn:microsoft.com/office/officeart/2005/8/layout/hList7"/>
    <dgm:cxn modelId="{4CBEF1D8-FD0E-4B7D-8A31-8579BD38E68E}" type="presParOf" srcId="{F1F336BC-69F8-415B-916F-D5EF4FCA7375}" destId="{8F897D00-639A-4B80-9CDC-9FB86D907734}" srcOrd="2" destOrd="0" presId="urn:microsoft.com/office/officeart/2005/8/layout/hList7"/>
    <dgm:cxn modelId="{C77704F2-A920-4FB0-AE03-7E54140FC0E2}" type="presParOf" srcId="{8F897D00-639A-4B80-9CDC-9FB86D907734}" destId="{6E5FADED-009E-4BBE-9D54-FAE96247B0BD}" srcOrd="0" destOrd="0" presId="urn:microsoft.com/office/officeart/2005/8/layout/hList7"/>
    <dgm:cxn modelId="{F47015B4-1BFE-416C-BB6A-85BC66F972FC}" type="presParOf" srcId="{8F897D00-639A-4B80-9CDC-9FB86D907734}" destId="{BBD4F0E8-9DC7-4565-8AC3-CE1ADAA60ACC}" srcOrd="1" destOrd="0" presId="urn:microsoft.com/office/officeart/2005/8/layout/hList7"/>
    <dgm:cxn modelId="{2011570C-1779-43F3-A25C-305E890AC8AC}" type="presParOf" srcId="{8F897D00-639A-4B80-9CDC-9FB86D907734}" destId="{13AE90EE-F993-43CE-B4D7-C05394D4044B}" srcOrd="2" destOrd="0" presId="urn:microsoft.com/office/officeart/2005/8/layout/hList7"/>
    <dgm:cxn modelId="{A0B0C972-BABE-44B3-B762-95C1826D702A}" type="presParOf" srcId="{8F897D00-639A-4B80-9CDC-9FB86D907734}" destId="{9DEBD38F-AA44-46A8-B03C-265DD60C91DF}" srcOrd="3" destOrd="0" presId="urn:microsoft.com/office/officeart/2005/8/layout/hList7"/>
    <dgm:cxn modelId="{EC1EEC3D-8E50-4BAB-A000-EE3E50F064F6}" type="presParOf" srcId="{F1F336BC-69F8-415B-916F-D5EF4FCA7375}" destId="{E0E95CD8-8501-4D64-8B43-3F800EDBD484}" srcOrd="3" destOrd="0" presId="urn:microsoft.com/office/officeart/2005/8/layout/hList7"/>
    <dgm:cxn modelId="{E584C783-100D-4B9B-80C0-EF3CF21D1934}" type="presParOf" srcId="{F1F336BC-69F8-415B-916F-D5EF4FCA7375}" destId="{2CBD485D-28F9-48A1-AA71-296B98B2B935}" srcOrd="4" destOrd="0" presId="urn:microsoft.com/office/officeart/2005/8/layout/hList7"/>
    <dgm:cxn modelId="{2B580D2C-A584-4CE1-B7AC-11152A9E2CB9}" type="presParOf" srcId="{2CBD485D-28F9-48A1-AA71-296B98B2B935}" destId="{6B9F7392-637B-4A15-ACBF-AFD1473F4C31}" srcOrd="0" destOrd="0" presId="urn:microsoft.com/office/officeart/2005/8/layout/hList7"/>
    <dgm:cxn modelId="{2982D0E3-5AC8-40A2-A808-F8F4A79C9CB8}" type="presParOf" srcId="{2CBD485D-28F9-48A1-AA71-296B98B2B935}" destId="{E0D34DA8-2428-44C6-B2EE-059830AF1BFA}" srcOrd="1" destOrd="0" presId="urn:microsoft.com/office/officeart/2005/8/layout/hList7"/>
    <dgm:cxn modelId="{3B1454F9-1FC5-45B2-8437-4F1F71062DAF}" type="presParOf" srcId="{2CBD485D-28F9-48A1-AA71-296B98B2B935}" destId="{5658F148-28F2-4D40-BBF0-E69F73FBD40C}" srcOrd="2" destOrd="0" presId="urn:microsoft.com/office/officeart/2005/8/layout/hList7"/>
    <dgm:cxn modelId="{7D9CFF42-0AB7-4FA1-AD05-16E82967A290}" type="presParOf" srcId="{2CBD485D-28F9-48A1-AA71-296B98B2B935}" destId="{60CAE43B-464D-4E38-9EB2-5A5C3322B1B0}" srcOrd="3" destOrd="0" presId="urn:microsoft.com/office/officeart/2005/8/layout/hList7"/>
    <dgm:cxn modelId="{F2922839-9F12-44C9-9D72-4546063E109C}" type="presParOf" srcId="{F1F336BC-69F8-415B-916F-D5EF4FCA7375}" destId="{FA050096-81EB-4E05-947A-D4CDF071E982}" srcOrd="5" destOrd="0" presId="urn:microsoft.com/office/officeart/2005/8/layout/hList7"/>
    <dgm:cxn modelId="{9DB94D27-AA1E-43FF-977E-045A7206C490}" type="presParOf" srcId="{F1F336BC-69F8-415B-916F-D5EF4FCA7375}" destId="{08C8460E-86FA-4AB7-9131-C80108C03685}" srcOrd="6" destOrd="0" presId="urn:microsoft.com/office/officeart/2005/8/layout/hList7"/>
    <dgm:cxn modelId="{4ECF203C-4922-426C-AD1A-2451F770C44A}" type="presParOf" srcId="{08C8460E-86FA-4AB7-9131-C80108C03685}" destId="{6ABBB0D6-3032-4EE7-8272-577E23F760CB}" srcOrd="0" destOrd="0" presId="urn:microsoft.com/office/officeart/2005/8/layout/hList7"/>
    <dgm:cxn modelId="{FF8A92B2-E488-4E90-8A5C-B3198DEE3591}" type="presParOf" srcId="{08C8460E-86FA-4AB7-9131-C80108C03685}" destId="{6DC76C3F-8CFD-499F-9E55-A25BC04A2F80}" srcOrd="1" destOrd="0" presId="urn:microsoft.com/office/officeart/2005/8/layout/hList7"/>
    <dgm:cxn modelId="{362C5EE8-E4D7-4F63-BB0F-0F821A0507A5}" type="presParOf" srcId="{08C8460E-86FA-4AB7-9131-C80108C03685}" destId="{767C47B6-F4A4-46D8-9991-05F5DBFD5A1F}" srcOrd="2" destOrd="0" presId="urn:microsoft.com/office/officeart/2005/8/layout/hList7"/>
    <dgm:cxn modelId="{A964EA18-12F7-47D8-A58F-D42E1D75BA4F}" type="presParOf" srcId="{08C8460E-86FA-4AB7-9131-C80108C03685}" destId="{23054FCF-6B33-48C9-A57B-9B7F039DB86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ED188D-6FFF-4ACD-B5E4-24292062E73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7D645A2-E39F-43CF-A0B0-63547D176F17}">
      <dgm:prSet phldrT="[Texto]"/>
      <dgm:spPr/>
      <dgm:t>
        <a:bodyPr/>
        <a:lstStyle/>
        <a:p>
          <a:r>
            <a:rPr lang="pt-BR" dirty="0" smtClean="0"/>
            <a:t>RISCO 5 </a:t>
          </a:r>
        </a:p>
        <a:p>
          <a:endParaRPr lang="pt-BR" dirty="0" smtClean="0"/>
        </a:p>
        <a:p>
          <a:r>
            <a:rPr lang="pt-BR" dirty="0" smtClean="0"/>
            <a:t>AUSÊNCIA DE RASTREABILIDADE</a:t>
          </a:r>
        </a:p>
        <a:p>
          <a:r>
            <a:rPr lang="pt-BR" dirty="0" smtClean="0"/>
            <a:t> DO PROCESSO DECISÓRIO DA AQUISIÇÃO </a:t>
          </a:r>
          <a:endParaRPr lang="pt-BR" dirty="0"/>
        </a:p>
      </dgm:t>
    </dgm:pt>
    <dgm:pt modelId="{9D296923-6B06-4CF8-AE38-2B5EFB062D09}" type="parTrans" cxnId="{1B4DF44E-3F81-4616-9AD3-A1335F66F688}">
      <dgm:prSet/>
      <dgm:spPr/>
      <dgm:t>
        <a:bodyPr/>
        <a:lstStyle/>
        <a:p>
          <a:endParaRPr lang="pt-BR"/>
        </a:p>
      </dgm:t>
    </dgm:pt>
    <dgm:pt modelId="{8AEC1D5B-B7B2-4AD5-9AE0-543C9A45027A}" type="sibTrans" cxnId="{1B4DF44E-3F81-4616-9AD3-A1335F66F688}">
      <dgm:prSet/>
      <dgm:spPr/>
      <dgm:t>
        <a:bodyPr/>
        <a:lstStyle/>
        <a:p>
          <a:endParaRPr lang="pt-BR"/>
        </a:p>
      </dgm:t>
    </dgm:pt>
    <dgm:pt modelId="{D3A72603-C992-4645-A773-4F645E3171C3}">
      <dgm:prSet phldrT="[Texto]"/>
      <dgm:spPr/>
      <dgm:t>
        <a:bodyPr/>
        <a:lstStyle/>
        <a:p>
          <a:r>
            <a:rPr lang="pt-BR" dirty="0" smtClean="0"/>
            <a:t>RISCO 6 </a:t>
          </a:r>
        </a:p>
        <a:p>
          <a:endParaRPr lang="pt-BR" dirty="0" smtClean="0"/>
        </a:p>
        <a:p>
          <a:r>
            <a:rPr lang="pt-BR" dirty="0" smtClean="0"/>
            <a:t>AQUISIÇÃO POR PREÇO DESVANTAJOSO PARA A ADMINISTRAÇÃO PÚBLICA </a:t>
          </a:r>
          <a:endParaRPr lang="pt-BR" dirty="0"/>
        </a:p>
      </dgm:t>
    </dgm:pt>
    <dgm:pt modelId="{361B1D97-A2ED-45B5-8626-635A53CA8304}" type="parTrans" cxnId="{9DC2A75B-E862-4B01-93E2-0D7C34319FC0}">
      <dgm:prSet/>
      <dgm:spPr/>
      <dgm:t>
        <a:bodyPr/>
        <a:lstStyle/>
        <a:p>
          <a:endParaRPr lang="pt-BR"/>
        </a:p>
      </dgm:t>
    </dgm:pt>
    <dgm:pt modelId="{8D217654-968F-4E2B-B569-5487CA2EF520}" type="sibTrans" cxnId="{9DC2A75B-E862-4B01-93E2-0D7C34319FC0}">
      <dgm:prSet/>
      <dgm:spPr/>
      <dgm:t>
        <a:bodyPr/>
        <a:lstStyle/>
        <a:p>
          <a:endParaRPr lang="pt-BR"/>
        </a:p>
      </dgm:t>
    </dgm:pt>
    <dgm:pt modelId="{47B22A8E-9DE1-4B99-8739-754E0AFA402D}">
      <dgm:prSet/>
      <dgm:spPr/>
      <dgm:t>
        <a:bodyPr/>
        <a:lstStyle/>
        <a:p>
          <a:r>
            <a:rPr lang="pt-BR" dirty="0" smtClean="0"/>
            <a:t>RISCO 7</a:t>
          </a:r>
        </a:p>
        <a:p>
          <a:endParaRPr lang="pt-BR" dirty="0" smtClean="0"/>
        </a:p>
        <a:p>
          <a:r>
            <a:rPr lang="pt-BR" dirty="0" smtClean="0"/>
            <a:t>EXECUÇÃO DO CONTRATO</a:t>
          </a:r>
        </a:p>
        <a:p>
          <a:r>
            <a:rPr lang="pt-BR" dirty="0" smtClean="0"/>
            <a:t> EM DESCONFORMIDADE COM AS </a:t>
          </a:r>
        </a:p>
        <a:p>
          <a:r>
            <a:rPr lang="pt-BR" dirty="0" smtClean="0"/>
            <a:t>CLÁUSULAS PACTUADAS </a:t>
          </a:r>
          <a:endParaRPr lang="pt-BR" dirty="0"/>
        </a:p>
      </dgm:t>
    </dgm:pt>
    <dgm:pt modelId="{EB8FA094-69A1-443A-ACD7-71C902BFBD31}" type="parTrans" cxnId="{2ADB134F-1C8B-4FD1-B428-3841904F95C4}">
      <dgm:prSet/>
      <dgm:spPr/>
      <dgm:t>
        <a:bodyPr/>
        <a:lstStyle/>
        <a:p>
          <a:endParaRPr lang="pt-BR"/>
        </a:p>
      </dgm:t>
    </dgm:pt>
    <dgm:pt modelId="{FDB82B13-D530-4267-BA56-5628E40637BE}" type="sibTrans" cxnId="{2ADB134F-1C8B-4FD1-B428-3841904F95C4}">
      <dgm:prSet/>
      <dgm:spPr/>
      <dgm:t>
        <a:bodyPr/>
        <a:lstStyle/>
        <a:p>
          <a:endParaRPr lang="pt-BR"/>
        </a:p>
      </dgm:t>
    </dgm:pt>
    <dgm:pt modelId="{8A7568BA-E80E-48E2-9E8E-11E79157998C}">
      <dgm:prSet/>
      <dgm:spPr/>
      <dgm:t>
        <a:bodyPr/>
        <a:lstStyle/>
        <a:p>
          <a:r>
            <a:rPr lang="pt-BR" dirty="0" smtClean="0"/>
            <a:t>RISCO 8 </a:t>
          </a:r>
        </a:p>
        <a:p>
          <a:endParaRPr lang="pt-BR" dirty="0" smtClean="0"/>
        </a:p>
        <a:p>
          <a:r>
            <a:rPr lang="pt-BR" dirty="0" smtClean="0"/>
            <a:t>FISCALIZAÇÃO CONTRATUAL </a:t>
          </a:r>
        </a:p>
        <a:p>
          <a:r>
            <a:rPr lang="pt-BR" dirty="0" smtClean="0"/>
            <a:t>DEFICIENTE E/OU INSUFICIENTE </a:t>
          </a:r>
          <a:endParaRPr lang="pt-BR" dirty="0"/>
        </a:p>
      </dgm:t>
    </dgm:pt>
    <dgm:pt modelId="{57ACF923-EB92-40A3-884D-04F2191BDBD1}" type="parTrans" cxnId="{3811594C-5134-4416-9747-36D9B24ECE5B}">
      <dgm:prSet/>
      <dgm:spPr/>
      <dgm:t>
        <a:bodyPr/>
        <a:lstStyle/>
        <a:p>
          <a:endParaRPr lang="pt-BR"/>
        </a:p>
      </dgm:t>
    </dgm:pt>
    <dgm:pt modelId="{A5A211FD-045B-4CD6-A555-FF92E7277B3A}" type="sibTrans" cxnId="{3811594C-5134-4416-9747-36D9B24ECE5B}">
      <dgm:prSet/>
      <dgm:spPr/>
      <dgm:t>
        <a:bodyPr/>
        <a:lstStyle/>
        <a:p>
          <a:endParaRPr lang="pt-BR"/>
        </a:p>
      </dgm:t>
    </dgm:pt>
    <dgm:pt modelId="{28E5FCC7-346F-4503-980B-05DB47603ED6}" type="pres">
      <dgm:prSet presAssocID="{00ED188D-6FFF-4ACD-B5E4-24292062E731}" presName="Name0" presStyleCnt="0">
        <dgm:presLayoutVars>
          <dgm:dir/>
          <dgm:resizeHandles val="exact"/>
        </dgm:presLayoutVars>
      </dgm:prSet>
      <dgm:spPr/>
    </dgm:pt>
    <dgm:pt modelId="{77E3C914-8BD2-499C-B109-C775E389A0DA}" type="pres">
      <dgm:prSet presAssocID="{00ED188D-6FFF-4ACD-B5E4-24292062E731}" presName="fgShape" presStyleLbl="fgShp" presStyleIdx="0" presStyleCnt="1"/>
      <dgm:spPr/>
    </dgm:pt>
    <dgm:pt modelId="{F1F336BC-69F8-415B-916F-D5EF4FCA7375}" type="pres">
      <dgm:prSet presAssocID="{00ED188D-6FFF-4ACD-B5E4-24292062E731}" presName="linComp" presStyleCnt="0"/>
      <dgm:spPr/>
    </dgm:pt>
    <dgm:pt modelId="{F7F8F06E-6889-4814-BF77-7D7348D00EA7}" type="pres">
      <dgm:prSet presAssocID="{77D645A2-E39F-43CF-A0B0-63547D176F17}" presName="compNode" presStyleCnt="0"/>
      <dgm:spPr/>
    </dgm:pt>
    <dgm:pt modelId="{F71668B2-3A78-4EAF-8C3C-8658C28A37ED}" type="pres">
      <dgm:prSet presAssocID="{77D645A2-E39F-43CF-A0B0-63547D176F17}" presName="bkgdShape" presStyleLbl="node1" presStyleIdx="0" presStyleCnt="4"/>
      <dgm:spPr/>
      <dgm:t>
        <a:bodyPr/>
        <a:lstStyle/>
        <a:p>
          <a:endParaRPr lang="pt-BR"/>
        </a:p>
      </dgm:t>
    </dgm:pt>
    <dgm:pt modelId="{A61E0686-0E00-41D5-9A89-A64B9F1C78BD}" type="pres">
      <dgm:prSet presAssocID="{77D645A2-E39F-43CF-A0B0-63547D176F1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82935-445F-4482-8480-CBFB57B4245D}" type="pres">
      <dgm:prSet presAssocID="{77D645A2-E39F-43CF-A0B0-63547D176F17}" presName="invisiNode" presStyleLbl="node1" presStyleIdx="0" presStyleCnt="4"/>
      <dgm:spPr/>
    </dgm:pt>
    <dgm:pt modelId="{DBA9C836-963B-456C-92BB-BB1CDB27DA06}" type="pres">
      <dgm:prSet presAssocID="{77D645A2-E39F-43CF-A0B0-63547D176F17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0E9023-FA21-451D-9518-E8E10E4BC81C}" type="pres">
      <dgm:prSet presAssocID="{8AEC1D5B-B7B2-4AD5-9AE0-543C9A45027A}" presName="sibTrans" presStyleLbl="sibTrans2D1" presStyleIdx="0" presStyleCnt="0"/>
      <dgm:spPr/>
    </dgm:pt>
    <dgm:pt modelId="{8F897D00-639A-4B80-9CDC-9FB86D907734}" type="pres">
      <dgm:prSet presAssocID="{D3A72603-C992-4645-A773-4F645E3171C3}" presName="compNode" presStyleCnt="0"/>
      <dgm:spPr/>
    </dgm:pt>
    <dgm:pt modelId="{6E5FADED-009E-4BBE-9D54-FAE96247B0BD}" type="pres">
      <dgm:prSet presAssocID="{D3A72603-C992-4645-A773-4F645E3171C3}" presName="bkgdShape" presStyleLbl="node1" presStyleIdx="1" presStyleCnt="4"/>
      <dgm:spPr/>
      <dgm:t>
        <a:bodyPr/>
        <a:lstStyle/>
        <a:p>
          <a:endParaRPr lang="pt-BR"/>
        </a:p>
      </dgm:t>
    </dgm:pt>
    <dgm:pt modelId="{BBD4F0E8-9DC7-4565-8AC3-CE1ADAA60ACC}" type="pres">
      <dgm:prSet presAssocID="{D3A72603-C992-4645-A773-4F645E3171C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AE90EE-F993-43CE-B4D7-C05394D4044B}" type="pres">
      <dgm:prSet presAssocID="{D3A72603-C992-4645-A773-4F645E3171C3}" presName="invisiNode" presStyleLbl="node1" presStyleIdx="1" presStyleCnt="4"/>
      <dgm:spPr/>
    </dgm:pt>
    <dgm:pt modelId="{9DEBD38F-AA44-46A8-B03C-265DD60C91DF}" type="pres">
      <dgm:prSet presAssocID="{D3A72603-C992-4645-A773-4F645E3171C3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E95CD8-8501-4D64-8B43-3F800EDBD484}" type="pres">
      <dgm:prSet presAssocID="{8D217654-968F-4E2B-B569-5487CA2EF520}" presName="sibTrans" presStyleLbl="sibTrans2D1" presStyleIdx="0" presStyleCnt="0"/>
      <dgm:spPr/>
    </dgm:pt>
    <dgm:pt modelId="{2CBD485D-28F9-48A1-AA71-296B98B2B935}" type="pres">
      <dgm:prSet presAssocID="{47B22A8E-9DE1-4B99-8739-754E0AFA402D}" presName="compNode" presStyleCnt="0"/>
      <dgm:spPr/>
    </dgm:pt>
    <dgm:pt modelId="{6B9F7392-637B-4A15-ACBF-AFD1473F4C31}" type="pres">
      <dgm:prSet presAssocID="{47B22A8E-9DE1-4B99-8739-754E0AFA402D}" presName="bkgdShape" presStyleLbl="node1" presStyleIdx="2" presStyleCnt="4"/>
      <dgm:spPr/>
      <dgm:t>
        <a:bodyPr/>
        <a:lstStyle/>
        <a:p>
          <a:endParaRPr lang="pt-BR"/>
        </a:p>
      </dgm:t>
    </dgm:pt>
    <dgm:pt modelId="{E0D34DA8-2428-44C6-B2EE-059830AF1BFA}" type="pres">
      <dgm:prSet presAssocID="{47B22A8E-9DE1-4B99-8739-754E0AFA402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58F148-28F2-4D40-BBF0-E69F73FBD40C}" type="pres">
      <dgm:prSet presAssocID="{47B22A8E-9DE1-4B99-8739-754E0AFA402D}" presName="invisiNode" presStyleLbl="node1" presStyleIdx="2" presStyleCnt="4"/>
      <dgm:spPr/>
    </dgm:pt>
    <dgm:pt modelId="{60CAE43B-464D-4E38-9EB2-5A5C3322B1B0}" type="pres">
      <dgm:prSet presAssocID="{47B22A8E-9DE1-4B99-8739-754E0AFA402D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A050096-81EB-4E05-947A-D4CDF071E982}" type="pres">
      <dgm:prSet presAssocID="{FDB82B13-D530-4267-BA56-5628E40637BE}" presName="sibTrans" presStyleLbl="sibTrans2D1" presStyleIdx="0" presStyleCnt="0"/>
      <dgm:spPr/>
    </dgm:pt>
    <dgm:pt modelId="{08C8460E-86FA-4AB7-9131-C80108C03685}" type="pres">
      <dgm:prSet presAssocID="{8A7568BA-E80E-48E2-9E8E-11E79157998C}" presName="compNode" presStyleCnt="0"/>
      <dgm:spPr/>
    </dgm:pt>
    <dgm:pt modelId="{6ABBB0D6-3032-4EE7-8272-577E23F760CB}" type="pres">
      <dgm:prSet presAssocID="{8A7568BA-E80E-48E2-9E8E-11E79157998C}" presName="bkgdShape" presStyleLbl="node1" presStyleIdx="3" presStyleCnt="4"/>
      <dgm:spPr/>
      <dgm:t>
        <a:bodyPr/>
        <a:lstStyle/>
        <a:p>
          <a:endParaRPr lang="pt-BR"/>
        </a:p>
      </dgm:t>
    </dgm:pt>
    <dgm:pt modelId="{6DC76C3F-8CFD-499F-9E55-A25BC04A2F80}" type="pres">
      <dgm:prSet presAssocID="{8A7568BA-E80E-48E2-9E8E-11E79157998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7C47B6-F4A4-46D8-9991-05F5DBFD5A1F}" type="pres">
      <dgm:prSet presAssocID="{8A7568BA-E80E-48E2-9E8E-11E79157998C}" presName="invisiNode" presStyleLbl="node1" presStyleIdx="3" presStyleCnt="4"/>
      <dgm:spPr/>
    </dgm:pt>
    <dgm:pt modelId="{23054FCF-6B33-48C9-A57B-9B7F039DB86F}" type="pres">
      <dgm:prSet presAssocID="{8A7568BA-E80E-48E2-9E8E-11E79157998C}" presName="imagNode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1602779-D6A4-4F46-BBBB-4035314BFCD0}" type="presOf" srcId="{8D217654-968F-4E2B-B569-5487CA2EF520}" destId="{E0E95CD8-8501-4D64-8B43-3F800EDBD484}" srcOrd="0" destOrd="0" presId="urn:microsoft.com/office/officeart/2005/8/layout/hList7"/>
    <dgm:cxn modelId="{A9DA85BD-3951-457B-A0E1-6287D08B647A}" type="presOf" srcId="{D3A72603-C992-4645-A773-4F645E3171C3}" destId="{BBD4F0E8-9DC7-4565-8AC3-CE1ADAA60ACC}" srcOrd="1" destOrd="0" presId="urn:microsoft.com/office/officeart/2005/8/layout/hList7"/>
    <dgm:cxn modelId="{1F852DC3-D074-4497-8948-A80B3A15065D}" type="presOf" srcId="{D3A72603-C992-4645-A773-4F645E3171C3}" destId="{6E5FADED-009E-4BBE-9D54-FAE96247B0BD}" srcOrd="0" destOrd="0" presId="urn:microsoft.com/office/officeart/2005/8/layout/hList7"/>
    <dgm:cxn modelId="{9DC2A75B-E862-4B01-93E2-0D7C34319FC0}" srcId="{00ED188D-6FFF-4ACD-B5E4-24292062E731}" destId="{D3A72603-C992-4645-A773-4F645E3171C3}" srcOrd="1" destOrd="0" parTransId="{361B1D97-A2ED-45B5-8626-635A53CA8304}" sibTransId="{8D217654-968F-4E2B-B569-5487CA2EF520}"/>
    <dgm:cxn modelId="{035A3071-C17E-4A64-B820-4AF1B206C954}" type="presOf" srcId="{47B22A8E-9DE1-4B99-8739-754E0AFA402D}" destId="{6B9F7392-637B-4A15-ACBF-AFD1473F4C31}" srcOrd="0" destOrd="0" presId="urn:microsoft.com/office/officeart/2005/8/layout/hList7"/>
    <dgm:cxn modelId="{85092FBC-B26A-4F66-B8B5-5015C90F3C05}" type="presOf" srcId="{47B22A8E-9DE1-4B99-8739-754E0AFA402D}" destId="{E0D34DA8-2428-44C6-B2EE-059830AF1BFA}" srcOrd="1" destOrd="0" presId="urn:microsoft.com/office/officeart/2005/8/layout/hList7"/>
    <dgm:cxn modelId="{958B053B-F06E-4F9D-A0A5-E78741B75852}" type="presOf" srcId="{FDB82B13-D530-4267-BA56-5628E40637BE}" destId="{FA050096-81EB-4E05-947A-D4CDF071E982}" srcOrd="0" destOrd="0" presId="urn:microsoft.com/office/officeart/2005/8/layout/hList7"/>
    <dgm:cxn modelId="{8AB3A865-B55B-4001-9553-3DD8840FC1E9}" type="presOf" srcId="{8A7568BA-E80E-48E2-9E8E-11E79157998C}" destId="{6DC76C3F-8CFD-499F-9E55-A25BC04A2F80}" srcOrd="1" destOrd="0" presId="urn:microsoft.com/office/officeart/2005/8/layout/hList7"/>
    <dgm:cxn modelId="{2ADB134F-1C8B-4FD1-B428-3841904F95C4}" srcId="{00ED188D-6FFF-4ACD-B5E4-24292062E731}" destId="{47B22A8E-9DE1-4B99-8739-754E0AFA402D}" srcOrd="2" destOrd="0" parTransId="{EB8FA094-69A1-443A-ACD7-71C902BFBD31}" sibTransId="{FDB82B13-D530-4267-BA56-5628E40637BE}"/>
    <dgm:cxn modelId="{D9E3F3B3-EC32-49E7-943B-64074A679C6D}" type="presOf" srcId="{00ED188D-6FFF-4ACD-B5E4-24292062E731}" destId="{28E5FCC7-346F-4503-980B-05DB47603ED6}" srcOrd="0" destOrd="0" presId="urn:microsoft.com/office/officeart/2005/8/layout/hList7"/>
    <dgm:cxn modelId="{1B4DF44E-3F81-4616-9AD3-A1335F66F688}" srcId="{00ED188D-6FFF-4ACD-B5E4-24292062E731}" destId="{77D645A2-E39F-43CF-A0B0-63547D176F17}" srcOrd="0" destOrd="0" parTransId="{9D296923-6B06-4CF8-AE38-2B5EFB062D09}" sibTransId="{8AEC1D5B-B7B2-4AD5-9AE0-543C9A45027A}"/>
    <dgm:cxn modelId="{71F347E6-5881-4D84-B7EE-8064EC26D0E6}" type="presOf" srcId="{8AEC1D5B-B7B2-4AD5-9AE0-543C9A45027A}" destId="{2A0E9023-FA21-451D-9518-E8E10E4BC81C}" srcOrd="0" destOrd="0" presId="urn:microsoft.com/office/officeart/2005/8/layout/hList7"/>
    <dgm:cxn modelId="{E830A300-9747-442F-A3B8-26823FF8706C}" type="presOf" srcId="{8A7568BA-E80E-48E2-9E8E-11E79157998C}" destId="{6ABBB0D6-3032-4EE7-8272-577E23F760CB}" srcOrd="0" destOrd="0" presId="urn:microsoft.com/office/officeart/2005/8/layout/hList7"/>
    <dgm:cxn modelId="{3811594C-5134-4416-9747-36D9B24ECE5B}" srcId="{00ED188D-6FFF-4ACD-B5E4-24292062E731}" destId="{8A7568BA-E80E-48E2-9E8E-11E79157998C}" srcOrd="3" destOrd="0" parTransId="{57ACF923-EB92-40A3-884D-04F2191BDBD1}" sibTransId="{A5A211FD-045B-4CD6-A555-FF92E7277B3A}"/>
    <dgm:cxn modelId="{2150A9E7-8A76-4F2D-AD57-11A9842DF28D}" type="presOf" srcId="{77D645A2-E39F-43CF-A0B0-63547D176F17}" destId="{F71668B2-3A78-4EAF-8C3C-8658C28A37ED}" srcOrd="0" destOrd="0" presId="urn:microsoft.com/office/officeart/2005/8/layout/hList7"/>
    <dgm:cxn modelId="{41C4D5C7-5B10-489B-A65E-137FA94B8487}" type="presOf" srcId="{77D645A2-E39F-43CF-A0B0-63547D176F17}" destId="{A61E0686-0E00-41D5-9A89-A64B9F1C78BD}" srcOrd="1" destOrd="0" presId="urn:microsoft.com/office/officeart/2005/8/layout/hList7"/>
    <dgm:cxn modelId="{CC61F93B-2B55-44F3-B6EA-9CD12233658B}" type="presParOf" srcId="{28E5FCC7-346F-4503-980B-05DB47603ED6}" destId="{77E3C914-8BD2-499C-B109-C775E389A0DA}" srcOrd="0" destOrd="0" presId="urn:microsoft.com/office/officeart/2005/8/layout/hList7"/>
    <dgm:cxn modelId="{C4DBF61E-76C5-43BB-BFF2-AC155B56415B}" type="presParOf" srcId="{28E5FCC7-346F-4503-980B-05DB47603ED6}" destId="{F1F336BC-69F8-415B-916F-D5EF4FCA7375}" srcOrd="1" destOrd="0" presId="urn:microsoft.com/office/officeart/2005/8/layout/hList7"/>
    <dgm:cxn modelId="{4D1F4D0D-BB4E-4FDB-801E-6ADCFA401E97}" type="presParOf" srcId="{F1F336BC-69F8-415B-916F-D5EF4FCA7375}" destId="{F7F8F06E-6889-4814-BF77-7D7348D00EA7}" srcOrd="0" destOrd="0" presId="urn:microsoft.com/office/officeart/2005/8/layout/hList7"/>
    <dgm:cxn modelId="{7AA11348-2130-43D7-9690-FFD9F160C570}" type="presParOf" srcId="{F7F8F06E-6889-4814-BF77-7D7348D00EA7}" destId="{F71668B2-3A78-4EAF-8C3C-8658C28A37ED}" srcOrd="0" destOrd="0" presId="urn:microsoft.com/office/officeart/2005/8/layout/hList7"/>
    <dgm:cxn modelId="{337D2C74-90DC-43F2-BFA6-F4EE51F4F3A8}" type="presParOf" srcId="{F7F8F06E-6889-4814-BF77-7D7348D00EA7}" destId="{A61E0686-0E00-41D5-9A89-A64B9F1C78BD}" srcOrd="1" destOrd="0" presId="urn:microsoft.com/office/officeart/2005/8/layout/hList7"/>
    <dgm:cxn modelId="{3454135C-AB1F-412D-BA5B-08ECFDF4EAC7}" type="presParOf" srcId="{F7F8F06E-6889-4814-BF77-7D7348D00EA7}" destId="{71982935-445F-4482-8480-CBFB57B4245D}" srcOrd="2" destOrd="0" presId="urn:microsoft.com/office/officeart/2005/8/layout/hList7"/>
    <dgm:cxn modelId="{7C3BA14E-5D8F-4220-8D70-0DA9514B548F}" type="presParOf" srcId="{F7F8F06E-6889-4814-BF77-7D7348D00EA7}" destId="{DBA9C836-963B-456C-92BB-BB1CDB27DA06}" srcOrd="3" destOrd="0" presId="urn:microsoft.com/office/officeart/2005/8/layout/hList7"/>
    <dgm:cxn modelId="{AFE8B499-1A56-46FF-950F-3161E7954E51}" type="presParOf" srcId="{F1F336BC-69F8-415B-916F-D5EF4FCA7375}" destId="{2A0E9023-FA21-451D-9518-E8E10E4BC81C}" srcOrd="1" destOrd="0" presId="urn:microsoft.com/office/officeart/2005/8/layout/hList7"/>
    <dgm:cxn modelId="{4CBEF1D8-FD0E-4B7D-8A31-8579BD38E68E}" type="presParOf" srcId="{F1F336BC-69F8-415B-916F-D5EF4FCA7375}" destId="{8F897D00-639A-4B80-9CDC-9FB86D907734}" srcOrd="2" destOrd="0" presId="urn:microsoft.com/office/officeart/2005/8/layout/hList7"/>
    <dgm:cxn modelId="{C77704F2-A920-4FB0-AE03-7E54140FC0E2}" type="presParOf" srcId="{8F897D00-639A-4B80-9CDC-9FB86D907734}" destId="{6E5FADED-009E-4BBE-9D54-FAE96247B0BD}" srcOrd="0" destOrd="0" presId="urn:microsoft.com/office/officeart/2005/8/layout/hList7"/>
    <dgm:cxn modelId="{F47015B4-1BFE-416C-BB6A-85BC66F972FC}" type="presParOf" srcId="{8F897D00-639A-4B80-9CDC-9FB86D907734}" destId="{BBD4F0E8-9DC7-4565-8AC3-CE1ADAA60ACC}" srcOrd="1" destOrd="0" presId="urn:microsoft.com/office/officeart/2005/8/layout/hList7"/>
    <dgm:cxn modelId="{2011570C-1779-43F3-A25C-305E890AC8AC}" type="presParOf" srcId="{8F897D00-639A-4B80-9CDC-9FB86D907734}" destId="{13AE90EE-F993-43CE-B4D7-C05394D4044B}" srcOrd="2" destOrd="0" presId="urn:microsoft.com/office/officeart/2005/8/layout/hList7"/>
    <dgm:cxn modelId="{A0B0C972-BABE-44B3-B762-95C1826D702A}" type="presParOf" srcId="{8F897D00-639A-4B80-9CDC-9FB86D907734}" destId="{9DEBD38F-AA44-46A8-B03C-265DD60C91DF}" srcOrd="3" destOrd="0" presId="urn:microsoft.com/office/officeart/2005/8/layout/hList7"/>
    <dgm:cxn modelId="{EC1EEC3D-8E50-4BAB-A000-EE3E50F064F6}" type="presParOf" srcId="{F1F336BC-69F8-415B-916F-D5EF4FCA7375}" destId="{E0E95CD8-8501-4D64-8B43-3F800EDBD484}" srcOrd="3" destOrd="0" presId="urn:microsoft.com/office/officeart/2005/8/layout/hList7"/>
    <dgm:cxn modelId="{E584C783-100D-4B9B-80C0-EF3CF21D1934}" type="presParOf" srcId="{F1F336BC-69F8-415B-916F-D5EF4FCA7375}" destId="{2CBD485D-28F9-48A1-AA71-296B98B2B935}" srcOrd="4" destOrd="0" presId="urn:microsoft.com/office/officeart/2005/8/layout/hList7"/>
    <dgm:cxn modelId="{2B580D2C-A584-4CE1-B7AC-11152A9E2CB9}" type="presParOf" srcId="{2CBD485D-28F9-48A1-AA71-296B98B2B935}" destId="{6B9F7392-637B-4A15-ACBF-AFD1473F4C31}" srcOrd="0" destOrd="0" presId="urn:microsoft.com/office/officeart/2005/8/layout/hList7"/>
    <dgm:cxn modelId="{2982D0E3-5AC8-40A2-A808-F8F4A79C9CB8}" type="presParOf" srcId="{2CBD485D-28F9-48A1-AA71-296B98B2B935}" destId="{E0D34DA8-2428-44C6-B2EE-059830AF1BFA}" srcOrd="1" destOrd="0" presId="urn:microsoft.com/office/officeart/2005/8/layout/hList7"/>
    <dgm:cxn modelId="{3B1454F9-1FC5-45B2-8437-4F1F71062DAF}" type="presParOf" srcId="{2CBD485D-28F9-48A1-AA71-296B98B2B935}" destId="{5658F148-28F2-4D40-BBF0-E69F73FBD40C}" srcOrd="2" destOrd="0" presId="urn:microsoft.com/office/officeart/2005/8/layout/hList7"/>
    <dgm:cxn modelId="{7D9CFF42-0AB7-4FA1-AD05-16E82967A290}" type="presParOf" srcId="{2CBD485D-28F9-48A1-AA71-296B98B2B935}" destId="{60CAE43B-464D-4E38-9EB2-5A5C3322B1B0}" srcOrd="3" destOrd="0" presId="urn:microsoft.com/office/officeart/2005/8/layout/hList7"/>
    <dgm:cxn modelId="{F2922839-9F12-44C9-9D72-4546063E109C}" type="presParOf" srcId="{F1F336BC-69F8-415B-916F-D5EF4FCA7375}" destId="{FA050096-81EB-4E05-947A-D4CDF071E982}" srcOrd="5" destOrd="0" presId="urn:microsoft.com/office/officeart/2005/8/layout/hList7"/>
    <dgm:cxn modelId="{9DB94D27-AA1E-43FF-977E-045A7206C490}" type="presParOf" srcId="{F1F336BC-69F8-415B-916F-D5EF4FCA7375}" destId="{08C8460E-86FA-4AB7-9131-C80108C03685}" srcOrd="6" destOrd="0" presId="urn:microsoft.com/office/officeart/2005/8/layout/hList7"/>
    <dgm:cxn modelId="{4ECF203C-4922-426C-AD1A-2451F770C44A}" type="presParOf" srcId="{08C8460E-86FA-4AB7-9131-C80108C03685}" destId="{6ABBB0D6-3032-4EE7-8272-577E23F760CB}" srcOrd="0" destOrd="0" presId="urn:microsoft.com/office/officeart/2005/8/layout/hList7"/>
    <dgm:cxn modelId="{FF8A92B2-E488-4E90-8A5C-B3198DEE3591}" type="presParOf" srcId="{08C8460E-86FA-4AB7-9131-C80108C03685}" destId="{6DC76C3F-8CFD-499F-9E55-A25BC04A2F80}" srcOrd="1" destOrd="0" presId="urn:microsoft.com/office/officeart/2005/8/layout/hList7"/>
    <dgm:cxn modelId="{362C5EE8-E4D7-4F63-BB0F-0F821A0507A5}" type="presParOf" srcId="{08C8460E-86FA-4AB7-9131-C80108C03685}" destId="{767C47B6-F4A4-46D8-9991-05F5DBFD5A1F}" srcOrd="2" destOrd="0" presId="urn:microsoft.com/office/officeart/2005/8/layout/hList7"/>
    <dgm:cxn modelId="{A964EA18-12F7-47D8-A58F-D42E1D75BA4F}" type="presParOf" srcId="{08C8460E-86FA-4AB7-9131-C80108C03685}" destId="{23054FCF-6B33-48C9-A57B-9B7F039DB86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ED188D-6FFF-4ACD-B5E4-24292062E73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7D645A2-E39F-43CF-A0B0-63547D176F17}">
      <dgm:prSet phldrT="[Texto]"/>
      <dgm:spPr/>
      <dgm:t>
        <a:bodyPr/>
        <a:lstStyle/>
        <a:p>
          <a:r>
            <a:rPr lang="pt-BR" dirty="0" smtClean="0"/>
            <a:t>RISCO 9</a:t>
          </a:r>
        </a:p>
        <a:p>
          <a:endParaRPr lang="pt-BR" dirty="0" smtClean="0"/>
        </a:p>
        <a:p>
          <a:r>
            <a:rPr lang="pt-BR" dirty="0" smtClean="0"/>
            <a:t>CONFLITO DE INTERESSE NO PROCESSO </a:t>
          </a:r>
        </a:p>
        <a:p>
          <a:r>
            <a:rPr lang="pt-BR" dirty="0" smtClean="0"/>
            <a:t>DECISÓRIO DE CONTRATAÇÃO </a:t>
          </a:r>
          <a:endParaRPr lang="pt-BR" dirty="0"/>
        </a:p>
      </dgm:t>
    </dgm:pt>
    <dgm:pt modelId="{9D296923-6B06-4CF8-AE38-2B5EFB062D09}" type="parTrans" cxnId="{1B4DF44E-3F81-4616-9AD3-A1335F66F688}">
      <dgm:prSet/>
      <dgm:spPr/>
      <dgm:t>
        <a:bodyPr/>
        <a:lstStyle/>
        <a:p>
          <a:endParaRPr lang="pt-BR"/>
        </a:p>
      </dgm:t>
    </dgm:pt>
    <dgm:pt modelId="{8AEC1D5B-B7B2-4AD5-9AE0-543C9A45027A}" type="sibTrans" cxnId="{1B4DF44E-3F81-4616-9AD3-A1335F66F688}">
      <dgm:prSet/>
      <dgm:spPr/>
      <dgm:t>
        <a:bodyPr/>
        <a:lstStyle/>
        <a:p>
          <a:endParaRPr lang="pt-BR"/>
        </a:p>
      </dgm:t>
    </dgm:pt>
    <dgm:pt modelId="{D3A72603-C992-4645-A773-4F645E3171C3}">
      <dgm:prSet phldrT="[Texto]"/>
      <dgm:spPr/>
      <dgm:t>
        <a:bodyPr/>
        <a:lstStyle/>
        <a:p>
          <a:r>
            <a:rPr lang="pt-BR" dirty="0" smtClean="0"/>
            <a:t>RISCO 10</a:t>
          </a:r>
        </a:p>
        <a:p>
          <a:r>
            <a:rPr lang="pt-BR" dirty="0" smtClean="0"/>
            <a:t> </a:t>
          </a:r>
        </a:p>
        <a:p>
          <a:r>
            <a:rPr lang="pt-BR" dirty="0" smtClean="0"/>
            <a:t>UTILIZAÇÃO / VAZAMENTO DE</a:t>
          </a:r>
        </a:p>
        <a:p>
          <a:r>
            <a:rPr lang="pt-BR" dirty="0" smtClean="0"/>
            <a:t> INFORMAÇÃO PRIVILEGIADA </a:t>
          </a:r>
          <a:endParaRPr lang="pt-BR" dirty="0"/>
        </a:p>
      </dgm:t>
    </dgm:pt>
    <dgm:pt modelId="{361B1D97-A2ED-45B5-8626-635A53CA8304}" type="parTrans" cxnId="{9DC2A75B-E862-4B01-93E2-0D7C34319FC0}">
      <dgm:prSet/>
      <dgm:spPr/>
      <dgm:t>
        <a:bodyPr/>
        <a:lstStyle/>
        <a:p>
          <a:endParaRPr lang="pt-BR"/>
        </a:p>
      </dgm:t>
    </dgm:pt>
    <dgm:pt modelId="{8D217654-968F-4E2B-B569-5487CA2EF520}" type="sibTrans" cxnId="{9DC2A75B-E862-4B01-93E2-0D7C34319FC0}">
      <dgm:prSet/>
      <dgm:spPr/>
      <dgm:t>
        <a:bodyPr/>
        <a:lstStyle/>
        <a:p>
          <a:endParaRPr lang="pt-BR"/>
        </a:p>
      </dgm:t>
    </dgm:pt>
    <dgm:pt modelId="{47B22A8E-9DE1-4B99-8739-754E0AFA402D}">
      <dgm:prSet/>
      <dgm:spPr/>
      <dgm:t>
        <a:bodyPr/>
        <a:lstStyle/>
        <a:p>
          <a:r>
            <a:rPr lang="pt-BR" dirty="0" smtClean="0"/>
            <a:t>RISCO 11</a:t>
          </a:r>
        </a:p>
        <a:p>
          <a:endParaRPr lang="pt-BR" dirty="0" smtClean="0"/>
        </a:p>
        <a:p>
          <a:r>
            <a:rPr lang="pt-BR" dirty="0" smtClean="0"/>
            <a:t>AUSÊNCIA OU MOROSIDADE NA </a:t>
          </a:r>
        </a:p>
        <a:p>
          <a:r>
            <a:rPr lang="pt-BR" dirty="0" smtClean="0"/>
            <a:t>APLICAÇÃO DE SANÇÕES POR DESCUMPRIMENTO DE CONTRATO</a:t>
          </a:r>
        </a:p>
        <a:p>
          <a:r>
            <a:rPr lang="pt-BR" dirty="0" smtClean="0"/>
            <a:t> E/OU LEGISLAÇÃO</a:t>
          </a:r>
          <a:endParaRPr lang="pt-BR" dirty="0"/>
        </a:p>
      </dgm:t>
    </dgm:pt>
    <dgm:pt modelId="{EB8FA094-69A1-443A-ACD7-71C902BFBD31}" type="parTrans" cxnId="{2ADB134F-1C8B-4FD1-B428-3841904F95C4}">
      <dgm:prSet/>
      <dgm:spPr/>
      <dgm:t>
        <a:bodyPr/>
        <a:lstStyle/>
        <a:p>
          <a:endParaRPr lang="pt-BR"/>
        </a:p>
      </dgm:t>
    </dgm:pt>
    <dgm:pt modelId="{FDB82B13-D530-4267-BA56-5628E40637BE}" type="sibTrans" cxnId="{2ADB134F-1C8B-4FD1-B428-3841904F95C4}">
      <dgm:prSet/>
      <dgm:spPr/>
      <dgm:t>
        <a:bodyPr/>
        <a:lstStyle/>
        <a:p>
          <a:endParaRPr lang="pt-BR"/>
        </a:p>
      </dgm:t>
    </dgm:pt>
    <dgm:pt modelId="{28E5FCC7-346F-4503-980B-05DB47603ED6}" type="pres">
      <dgm:prSet presAssocID="{00ED188D-6FFF-4ACD-B5E4-24292062E731}" presName="Name0" presStyleCnt="0">
        <dgm:presLayoutVars>
          <dgm:dir/>
          <dgm:resizeHandles val="exact"/>
        </dgm:presLayoutVars>
      </dgm:prSet>
      <dgm:spPr/>
    </dgm:pt>
    <dgm:pt modelId="{77E3C914-8BD2-499C-B109-C775E389A0DA}" type="pres">
      <dgm:prSet presAssocID="{00ED188D-6FFF-4ACD-B5E4-24292062E731}" presName="fgShape" presStyleLbl="fgShp" presStyleIdx="0" presStyleCnt="1"/>
      <dgm:spPr/>
    </dgm:pt>
    <dgm:pt modelId="{F1F336BC-69F8-415B-916F-D5EF4FCA7375}" type="pres">
      <dgm:prSet presAssocID="{00ED188D-6FFF-4ACD-B5E4-24292062E731}" presName="linComp" presStyleCnt="0"/>
      <dgm:spPr/>
    </dgm:pt>
    <dgm:pt modelId="{F7F8F06E-6889-4814-BF77-7D7348D00EA7}" type="pres">
      <dgm:prSet presAssocID="{77D645A2-E39F-43CF-A0B0-63547D176F17}" presName="compNode" presStyleCnt="0"/>
      <dgm:spPr/>
    </dgm:pt>
    <dgm:pt modelId="{F71668B2-3A78-4EAF-8C3C-8658C28A37ED}" type="pres">
      <dgm:prSet presAssocID="{77D645A2-E39F-43CF-A0B0-63547D176F17}" presName="bkgdShape" presStyleLbl="node1" presStyleIdx="0" presStyleCnt="3"/>
      <dgm:spPr/>
      <dgm:t>
        <a:bodyPr/>
        <a:lstStyle/>
        <a:p>
          <a:endParaRPr lang="pt-BR"/>
        </a:p>
      </dgm:t>
    </dgm:pt>
    <dgm:pt modelId="{A61E0686-0E00-41D5-9A89-A64B9F1C78BD}" type="pres">
      <dgm:prSet presAssocID="{77D645A2-E39F-43CF-A0B0-63547D176F1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82935-445F-4482-8480-CBFB57B4245D}" type="pres">
      <dgm:prSet presAssocID="{77D645A2-E39F-43CF-A0B0-63547D176F17}" presName="invisiNode" presStyleLbl="node1" presStyleIdx="0" presStyleCnt="3"/>
      <dgm:spPr/>
    </dgm:pt>
    <dgm:pt modelId="{DBA9C836-963B-456C-92BB-BB1CDB27DA06}" type="pres">
      <dgm:prSet presAssocID="{77D645A2-E39F-43CF-A0B0-63547D176F1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0E9023-FA21-451D-9518-E8E10E4BC81C}" type="pres">
      <dgm:prSet presAssocID="{8AEC1D5B-B7B2-4AD5-9AE0-543C9A45027A}" presName="sibTrans" presStyleLbl="sibTrans2D1" presStyleIdx="0" presStyleCnt="0"/>
      <dgm:spPr/>
    </dgm:pt>
    <dgm:pt modelId="{8F897D00-639A-4B80-9CDC-9FB86D907734}" type="pres">
      <dgm:prSet presAssocID="{D3A72603-C992-4645-A773-4F645E3171C3}" presName="compNode" presStyleCnt="0"/>
      <dgm:spPr/>
    </dgm:pt>
    <dgm:pt modelId="{6E5FADED-009E-4BBE-9D54-FAE96247B0BD}" type="pres">
      <dgm:prSet presAssocID="{D3A72603-C992-4645-A773-4F645E3171C3}" presName="bkgdShape" presStyleLbl="node1" presStyleIdx="1" presStyleCnt="3"/>
      <dgm:spPr/>
      <dgm:t>
        <a:bodyPr/>
        <a:lstStyle/>
        <a:p>
          <a:endParaRPr lang="pt-BR"/>
        </a:p>
      </dgm:t>
    </dgm:pt>
    <dgm:pt modelId="{BBD4F0E8-9DC7-4565-8AC3-CE1ADAA60ACC}" type="pres">
      <dgm:prSet presAssocID="{D3A72603-C992-4645-A773-4F645E3171C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AE90EE-F993-43CE-B4D7-C05394D4044B}" type="pres">
      <dgm:prSet presAssocID="{D3A72603-C992-4645-A773-4F645E3171C3}" presName="invisiNode" presStyleLbl="node1" presStyleIdx="1" presStyleCnt="3"/>
      <dgm:spPr/>
    </dgm:pt>
    <dgm:pt modelId="{9DEBD38F-AA44-46A8-B03C-265DD60C91DF}" type="pres">
      <dgm:prSet presAssocID="{D3A72603-C992-4645-A773-4F645E3171C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E95CD8-8501-4D64-8B43-3F800EDBD484}" type="pres">
      <dgm:prSet presAssocID="{8D217654-968F-4E2B-B569-5487CA2EF520}" presName="sibTrans" presStyleLbl="sibTrans2D1" presStyleIdx="0" presStyleCnt="0"/>
      <dgm:spPr/>
    </dgm:pt>
    <dgm:pt modelId="{2CBD485D-28F9-48A1-AA71-296B98B2B935}" type="pres">
      <dgm:prSet presAssocID="{47B22A8E-9DE1-4B99-8739-754E0AFA402D}" presName="compNode" presStyleCnt="0"/>
      <dgm:spPr/>
    </dgm:pt>
    <dgm:pt modelId="{6B9F7392-637B-4A15-ACBF-AFD1473F4C31}" type="pres">
      <dgm:prSet presAssocID="{47B22A8E-9DE1-4B99-8739-754E0AFA402D}" presName="bkgdShape" presStyleLbl="node1" presStyleIdx="2" presStyleCnt="3"/>
      <dgm:spPr/>
      <dgm:t>
        <a:bodyPr/>
        <a:lstStyle/>
        <a:p>
          <a:endParaRPr lang="pt-BR"/>
        </a:p>
      </dgm:t>
    </dgm:pt>
    <dgm:pt modelId="{E0D34DA8-2428-44C6-B2EE-059830AF1BFA}" type="pres">
      <dgm:prSet presAssocID="{47B22A8E-9DE1-4B99-8739-754E0AFA402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58F148-28F2-4D40-BBF0-E69F73FBD40C}" type="pres">
      <dgm:prSet presAssocID="{47B22A8E-9DE1-4B99-8739-754E0AFA402D}" presName="invisiNode" presStyleLbl="node1" presStyleIdx="2" presStyleCnt="3"/>
      <dgm:spPr/>
    </dgm:pt>
    <dgm:pt modelId="{60CAE43B-464D-4E38-9EB2-5A5C3322B1B0}" type="pres">
      <dgm:prSet presAssocID="{47B22A8E-9DE1-4B99-8739-754E0AFA402D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150A9E7-8A76-4F2D-AD57-11A9842DF28D}" type="presOf" srcId="{77D645A2-E39F-43CF-A0B0-63547D176F17}" destId="{F71668B2-3A78-4EAF-8C3C-8658C28A37ED}" srcOrd="0" destOrd="0" presId="urn:microsoft.com/office/officeart/2005/8/layout/hList7"/>
    <dgm:cxn modelId="{41C4D5C7-5B10-489B-A65E-137FA94B8487}" type="presOf" srcId="{77D645A2-E39F-43CF-A0B0-63547D176F17}" destId="{A61E0686-0E00-41D5-9A89-A64B9F1C78BD}" srcOrd="1" destOrd="0" presId="urn:microsoft.com/office/officeart/2005/8/layout/hList7"/>
    <dgm:cxn modelId="{2ADB134F-1C8B-4FD1-B428-3841904F95C4}" srcId="{00ED188D-6FFF-4ACD-B5E4-24292062E731}" destId="{47B22A8E-9DE1-4B99-8739-754E0AFA402D}" srcOrd="2" destOrd="0" parTransId="{EB8FA094-69A1-443A-ACD7-71C902BFBD31}" sibTransId="{FDB82B13-D530-4267-BA56-5628E40637BE}"/>
    <dgm:cxn modelId="{035A3071-C17E-4A64-B820-4AF1B206C954}" type="presOf" srcId="{47B22A8E-9DE1-4B99-8739-754E0AFA402D}" destId="{6B9F7392-637B-4A15-ACBF-AFD1473F4C31}" srcOrd="0" destOrd="0" presId="urn:microsoft.com/office/officeart/2005/8/layout/hList7"/>
    <dgm:cxn modelId="{D9E3F3B3-EC32-49E7-943B-64074A679C6D}" type="presOf" srcId="{00ED188D-6FFF-4ACD-B5E4-24292062E731}" destId="{28E5FCC7-346F-4503-980B-05DB47603ED6}" srcOrd="0" destOrd="0" presId="urn:microsoft.com/office/officeart/2005/8/layout/hList7"/>
    <dgm:cxn modelId="{1B4DF44E-3F81-4616-9AD3-A1335F66F688}" srcId="{00ED188D-6FFF-4ACD-B5E4-24292062E731}" destId="{77D645A2-E39F-43CF-A0B0-63547D176F17}" srcOrd="0" destOrd="0" parTransId="{9D296923-6B06-4CF8-AE38-2B5EFB062D09}" sibTransId="{8AEC1D5B-B7B2-4AD5-9AE0-543C9A45027A}"/>
    <dgm:cxn modelId="{9DC2A75B-E862-4B01-93E2-0D7C34319FC0}" srcId="{00ED188D-6FFF-4ACD-B5E4-24292062E731}" destId="{D3A72603-C992-4645-A773-4F645E3171C3}" srcOrd="1" destOrd="0" parTransId="{361B1D97-A2ED-45B5-8626-635A53CA8304}" sibTransId="{8D217654-968F-4E2B-B569-5487CA2EF520}"/>
    <dgm:cxn modelId="{71F347E6-5881-4D84-B7EE-8064EC26D0E6}" type="presOf" srcId="{8AEC1D5B-B7B2-4AD5-9AE0-543C9A45027A}" destId="{2A0E9023-FA21-451D-9518-E8E10E4BC81C}" srcOrd="0" destOrd="0" presId="urn:microsoft.com/office/officeart/2005/8/layout/hList7"/>
    <dgm:cxn modelId="{A9DA85BD-3951-457B-A0E1-6287D08B647A}" type="presOf" srcId="{D3A72603-C992-4645-A773-4F645E3171C3}" destId="{BBD4F0E8-9DC7-4565-8AC3-CE1ADAA60ACC}" srcOrd="1" destOrd="0" presId="urn:microsoft.com/office/officeart/2005/8/layout/hList7"/>
    <dgm:cxn modelId="{B1602779-D6A4-4F46-BBBB-4035314BFCD0}" type="presOf" srcId="{8D217654-968F-4E2B-B569-5487CA2EF520}" destId="{E0E95CD8-8501-4D64-8B43-3F800EDBD484}" srcOrd="0" destOrd="0" presId="urn:microsoft.com/office/officeart/2005/8/layout/hList7"/>
    <dgm:cxn modelId="{1F852DC3-D074-4497-8948-A80B3A15065D}" type="presOf" srcId="{D3A72603-C992-4645-A773-4F645E3171C3}" destId="{6E5FADED-009E-4BBE-9D54-FAE96247B0BD}" srcOrd="0" destOrd="0" presId="urn:microsoft.com/office/officeart/2005/8/layout/hList7"/>
    <dgm:cxn modelId="{85092FBC-B26A-4F66-B8B5-5015C90F3C05}" type="presOf" srcId="{47B22A8E-9DE1-4B99-8739-754E0AFA402D}" destId="{E0D34DA8-2428-44C6-B2EE-059830AF1BFA}" srcOrd="1" destOrd="0" presId="urn:microsoft.com/office/officeart/2005/8/layout/hList7"/>
    <dgm:cxn modelId="{CC61F93B-2B55-44F3-B6EA-9CD12233658B}" type="presParOf" srcId="{28E5FCC7-346F-4503-980B-05DB47603ED6}" destId="{77E3C914-8BD2-499C-B109-C775E389A0DA}" srcOrd="0" destOrd="0" presId="urn:microsoft.com/office/officeart/2005/8/layout/hList7"/>
    <dgm:cxn modelId="{C4DBF61E-76C5-43BB-BFF2-AC155B56415B}" type="presParOf" srcId="{28E5FCC7-346F-4503-980B-05DB47603ED6}" destId="{F1F336BC-69F8-415B-916F-D5EF4FCA7375}" srcOrd="1" destOrd="0" presId="urn:microsoft.com/office/officeart/2005/8/layout/hList7"/>
    <dgm:cxn modelId="{4D1F4D0D-BB4E-4FDB-801E-6ADCFA401E97}" type="presParOf" srcId="{F1F336BC-69F8-415B-916F-D5EF4FCA7375}" destId="{F7F8F06E-6889-4814-BF77-7D7348D00EA7}" srcOrd="0" destOrd="0" presId="urn:microsoft.com/office/officeart/2005/8/layout/hList7"/>
    <dgm:cxn modelId="{7AA11348-2130-43D7-9690-FFD9F160C570}" type="presParOf" srcId="{F7F8F06E-6889-4814-BF77-7D7348D00EA7}" destId="{F71668B2-3A78-4EAF-8C3C-8658C28A37ED}" srcOrd="0" destOrd="0" presId="urn:microsoft.com/office/officeart/2005/8/layout/hList7"/>
    <dgm:cxn modelId="{337D2C74-90DC-43F2-BFA6-F4EE51F4F3A8}" type="presParOf" srcId="{F7F8F06E-6889-4814-BF77-7D7348D00EA7}" destId="{A61E0686-0E00-41D5-9A89-A64B9F1C78BD}" srcOrd="1" destOrd="0" presId="urn:microsoft.com/office/officeart/2005/8/layout/hList7"/>
    <dgm:cxn modelId="{3454135C-AB1F-412D-BA5B-08ECFDF4EAC7}" type="presParOf" srcId="{F7F8F06E-6889-4814-BF77-7D7348D00EA7}" destId="{71982935-445F-4482-8480-CBFB57B4245D}" srcOrd="2" destOrd="0" presId="urn:microsoft.com/office/officeart/2005/8/layout/hList7"/>
    <dgm:cxn modelId="{7C3BA14E-5D8F-4220-8D70-0DA9514B548F}" type="presParOf" srcId="{F7F8F06E-6889-4814-BF77-7D7348D00EA7}" destId="{DBA9C836-963B-456C-92BB-BB1CDB27DA06}" srcOrd="3" destOrd="0" presId="urn:microsoft.com/office/officeart/2005/8/layout/hList7"/>
    <dgm:cxn modelId="{AFE8B499-1A56-46FF-950F-3161E7954E51}" type="presParOf" srcId="{F1F336BC-69F8-415B-916F-D5EF4FCA7375}" destId="{2A0E9023-FA21-451D-9518-E8E10E4BC81C}" srcOrd="1" destOrd="0" presId="urn:microsoft.com/office/officeart/2005/8/layout/hList7"/>
    <dgm:cxn modelId="{4CBEF1D8-FD0E-4B7D-8A31-8579BD38E68E}" type="presParOf" srcId="{F1F336BC-69F8-415B-916F-D5EF4FCA7375}" destId="{8F897D00-639A-4B80-9CDC-9FB86D907734}" srcOrd="2" destOrd="0" presId="urn:microsoft.com/office/officeart/2005/8/layout/hList7"/>
    <dgm:cxn modelId="{C77704F2-A920-4FB0-AE03-7E54140FC0E2}" type="presParOf" srcId="{8F897D00-639A-4B80-9CDC-9FB86D907734}" destId="{6E5FADED-009E-4BBE-9D54-FAE96247B0BD}" srcOrd="0" destOrd="0" presId="urn:microsoft.com/office/officeart/2005/8/layout/hList7"/>
    <dgm:cxn modelId="{F47015B4-1BFE-416C-BB6A-85BC66F972FC}" type="presParOf" srcId="{8F897D00-639A-4B80-9CDC-9FB86D907734}" destId="{BBD4F0E8-9DC7-4565-8AC3-CE1ADAA60ACC}" srcOrd="1" destOrd="0" presId="urn:microsoft.com/office/officeart/2005/8/layout/hList7"/>
    <dgm:cxn modelId="{2011570C-1779-43F3-A25C-305E890AC8AC}" type="presParOf" srcId="{8F897D00-639A-4B80-9CDC-9FB86D907734}" destId="{13AE90EE-F993-43CE-B4D7-C05394D4044B}" srcOrd="2" destOrd="0" presId="urn:microsoft.com/office/officeart/2005/8/layout/hList7"/>
    <dgm:cxn modelId="{A0B0C972-BABE-44B3-B762-95C1826D702A}" type="presParOf" srcId="{8F897D00-639A-4B80-9CDC-9FB86D907734}" destId="{9DEBD38F-AA44-46A8-B03C-265DD60C91DF}" srcOrd="3" destOrd="0" presId="urn:microsoft.com/office/officeart/2005/8/layout/hList7"/>
    <dgm:cxn modelId="{EC1EEC3D-8E50-4BAB-A000-EE3E50F064F6}" type="presParOf" srcId="{F1F336BC-69F8-415B-916F-D5EF4FCA7375}" destId="{E0E95CD8-8501-4D64-8B43-3F800EDBD484}" srcOrd="3" destOrd="0" presId="urn:microsoft.com/office/officeart/2005/8/layout/hList7"/>
    <dgm:cxn modelId="{E584C783-100D-4B9B-80C0-EF3CF21D1934}" type="presParOf" srcId="{F1F336BC-69F8-415B-916F-D5EF4FCA7375}" destId="{2CBD485D-28F9-48A1-AA71-296B98B2B935}" srcOrd="4" destOrd="0" presId="urn:microsoft.com/office/officeart/2005/8/layout/hList7"/>
    <dgm:cxn modelId="{2B580D2C-A584-4CE1-B7AC-11152A9E2CB9}" type="presParOf" srcId="{2CBD485D-28F9-48A1-AA71-296B98B2B935}" destId="{6B9F7392-637B-4A15-ACBF-AFD1473F4C31}" srcOrd="0" destOrd="0" presId="urn:microsoft.com/office/officeart/2005/8/layout/hList7"/>
    <dgm:cxn modelId="{2982D0E3-5AC8-40A2-A808-F8F4A79C9CB8}" type="presParOf" srcId="{2CBD485D-28F9-48A1-AA71-296B98B2B935}" destId="{E0D34DA8-2428-44C6-B2EE-059830AF1BFA}" srcOrd="1" destOrd="0" presId="urn:microsoft.com/office/officeart/2005/8/layout/hList7"/>
    <dgm:cxn modelId="{3B1454F9-1FC5-45B2-8437-4F1F71062DAF}" type="presParOf" srcId="{2CBD485D-28F9-48A1-AA71-296B98B2B935}" destId="{5658F148-28F2-4D40-BBF0-E69F73FBD40C}" srcOrd="2" destOrd="0" presId="urn:microsoft.com/office/officeart/2005/8/layout/hList7"/>
    <dgm:cxn modelId="{7D9CFF42-0AB7-4FA1-AD05-16E82967A290}" type="presParOf" srcId="{2CBD485D-28F9-48A1-AA71-296B98B2B935}" destId="{60CAE43B-464D-4E38-9EB2-5A5C3322B1B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68B2-3A78-4EAF-8C3C-8658C28A37ED}">
      <dsp:nvSpPr>
        <dsp:cNvPr id="0" name=""/>
        <dsp:cNvSpPr/>
      </dsp:nvSpPr>
      <dsp:spPr>
        <a:xfrm>
          <a:off x="0" y="0"/>
          <a:ext cx="1592544" cy="44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INCONSISTÊNCIA 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ESTIMATIVA DE  QUANTIDADE DO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PRODUTO A SER ADQUIRIDO</a:t>
          </a:r>
          <a:endParaRPr lang="pt-BR" sz="1200" kern="1200" dirty="0"/>
        </a:p>
      </dsp:txBody>
      <dsp:txXfrm>
        <a:off x="0" y="1773241"/>
        <a:ext cx="1592544" cy="1773241"/>
      </dsp:txXfrm>
    </dsp:sp>
    <dsp:sp modelId="{DBA9C836-963B-456C-92BB-BB1CDB27DA06}">
      <dsp:nvSpPr>
        <dsp:cNvPr id="0" name=""/>
        <dsp:cNvSpPr/>
      </dsp:nvSpPr>
      <dsp:spPr>
        <a:xfrm>
          <a:off x="59680" y="265986"/>
          <a:ext cx="1476223" cy="14762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FADED-009E-4BBE-9D54-FAE96247B0BD}">
      <dsp:nvSpPr>
        <dsp:cNvPr id="0" name=""/>
        <dsp:cNvSpPr/>
      </dsp:nvSpPr>
      <dsp:spPr>
        <a:xfrm>
          <a:off x="1641840" y="0"/>
          <a:ext cx="1592544" cy="44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DEFICIÊNCIA NA ELABORAÇÃO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DE PROJETO BÁSICO (PB) E TERMO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DE REFERÊNCIA (TR) </a:t>
          </a:r>
          <a:endParaRPr lang="pt-BR" sz="1200" kern="1200" dirty="0"/>
        </a:p>
      </dsp:txBody>
      <dsp:txXfrm>
        <a:off x="1641840" y="1773241"/>
        <a:ext cx="1592544" cy="1773241"/>
      </dsp:txXfrm>
    </dsp:sp>
    <dsp:sp modelId="{9DEBD38F-AA44-46A8-B03C-265DD60C91DF}">
      <dsp:nvSpPr>
        <dsp:cNvPr id="0" name=""/>
        <dsp:cNvSpPr/>
      </dsp:nvSpPr>
      <dsp:spPr>
        <a:xfrm>
          <a:off x="1700001" y="265986"/>
          <a:ext cx="1476223" cy="147622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F7392-637B-4A15-ACBF-AFD1473F4C31}">
      <dsp:nvSpPr>
        <dsp:cNvPr id="0" name=""/>
        <dsp:cNvSpPr/>
      </dsp:nvSpPr>
      <dsp:spPr>
        <a:xfrm>
          <a:off x="3282161" y="0"/>
          <a:ext cx="1592544" cy="44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DEFINIÇÃO INADEQUADA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DO OBJETO A SER LICITADO </a:t>
          </a:r>
          <a:endParaRPr lang="pt-BR" sz="1200" kern="1200" dirty="0"/>
        </a:p>
      </dsp:txBody>
      <dsp:txXfrm>
        <a:off x="3282161" y="1773241"/>
        <a:ext cx="1592544" cy="1773241"/>
      </dsp:txXfrm>
    </dsp:sp>
    <dsp:sp modelId="{60CAE43B-464D-4E38-9EB2-5A5C3322B1B0}">
      <dsp:nvSpPr>
        <dsp:cNvPr id="0" name=""/>
        <dsp:cNvSpPr/>
      </dsp:nvSpPr>
      <dsp:spPr>
        <a:xfrm>
          <a:off x="3340322" y="265986"/>
          <a:ext cx="1476223" cy="147622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BB0D6-3032-4EE7-8272-577E23F760CB}">
      <dsp:nvSpPr>
        <dsp:cNvPr id="0" name=""/>
        <dsp:cNvSpPr/>
      </dsp:nvSpPr>
      <dsp:spPr>
        <a:xfrm>
          <a:off x="4922482" y="0"/>
          <a:ext cx="1592544" cy="44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ESTIMATIVA INADEQUADA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 PREÇOS </a:t>
          </a:r>
          <a:endParaRPr lang="pt-BR" sz="1200" kern="1200" dirty="0"/>
        </a:p>
      </dsp:txBody>
      <dsp:txXfrm>
        <a:off x="4922482" y="1773241"/>
        <a:ext cx="1592544" cy="1773241"/>
      </dsp:txXfrm>
    </dsp:sp>
    <dsp:sp modelId="{23054FCF-6B33-48C9-A57B-9B7F039DB86F}">
      <dsp:nvSpPr>
        <dsp:cNvPr id="0" name=""/>
        <dsp:cNvSpPr/>
      </dsp:nvSpPr>
      <dsp:spPr>
        <a:xfrm>
          <a:off x="4980643" y="265986"/>
          <a:ext cx="1476223" cy="147622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3C914-8BD2-499C-B109-C775E389A0DA}">
      <dsp:nvSpPr>
        <dsp:cNvPr id="0" name=""/>
        <dsp:cNvSpPr/>
      </dsp:nvSpPr>
      <dsp:spPr>
        <a:xfrm>
          <a:off x="260661" y="3546482"/>
          <a:ext cx="5995223" cy="66496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68B2-3A78-4EAF-8C3C-8658C28A37ED}">
      <dsp:nvSpPr>
        <dsp:cNvPr id="0" name=""/>
        <dsp:cNvSpPr/>
      </dsp:nvSpPr>
      <dsp:spPr>
        <a:xfrm>
          <a:off x="1601" y="0"/>
          <a:ext cx="1678347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RISCO 5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AUSÊNCIA DE RASTREABILIDADE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 DO PROCESSO DECISÓRIO DA AQUISIÇÃO </a:t>
          </a:r>
          <a:endParaRPr lang="pt-BR" sz="1100" kern="1200" dirty="0"/>
        </a:p>
      </dsp:txBody>
      <dsp:txXfrm>
        <a:off x="1601" y="1625600"/>
        <a:ext cx="1678347" cy="1625600"/>
      </dsp:txXfrm>
    </dsp:sp>
    <dsp:sp modelId="{DBA9C836-963B-456C-92BB-BB1CDB27DA06}">
      <dsp:nvSpPr>
        <dsp:cNvPr id="0" name=""/>
        <dsp:cNvSpPr/>
      </dsp:nvSpPr>
      <dsp:spPr>
        <a:xfrm>
          <a:off x="164119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FADED-009E-4BBE-9D54-FAE96247B0BD}">
      <dsp:nvSpPr>
        <dsp:cNvPr id="0" name=""/>
        <dsp:cNvSpPr/>
      </dsp:nvSpPr>
      <dsp:spPr>
        <a:xfrm>
          <a:off x="1730299" y="0"/>
          <a:ext cx="1678347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RISCO 6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AQUISIÇÃO POR PREÇO DESVANTAJOSO PARA A ADMINISTRAÇÃO PÚBLICA </a:t>
          </a:r>
          <a:endParaRPr lang="pt-BR" sz="1100" kern="1200" dirty="0"/>
        </a:p>
      </dsp:txBody>
      <dsp:txXfrm>
        <a:off x="1730299" y="1625600"/>
        <a:ext cx="1678347" cy="1625600"/>
      </dsp:txXfrm>
    </dsp:sp>
    <dsp:sp modelId="{9DEBD38F-AA44-46A8-B03C-265DD60C91DF}">
      <dsp:nvSpPr>
        <dsp:cNvPr id="0" name=""/>
        <dsp:cNvSpPr/>
      </dsp:nvSpPr>
      <dsp:spPr>
        <a:xfrm>
          <a:off x="1892817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F7392-637B-4A15-ACBF-AFD1473F4C31}">
      <dsp:nvSpPr>
        <dsp:cNvPr id="0" name=""/>
        <dsp:cNvSpPr/>
      </dsp:nvSpPr>
      <dsp:spPr>
        <a:xfrm>
          <a:off x="3458997" y="0"/>
          <a:ext cx="1678347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RISCO 7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EXECUÇÃO DO CONTRATO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 EM DESCONFORMIDADE COM AS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CLÁUSULAS PACTUADAS </a:t>
          </a:r>
          <a:endParaRPr lang="pt-BR" sz="1100" kern="1200" dirty="0"/>
        </a:p>
      </dsp:txBody>
      <dsp:txXfrm>
        <a:off x="3458997" y="1625600"/>
        <a:ext cx="1678347" cy="1625600"/>
      </dsp:txXfrm>
    </dsp:sp>
    <dsp:sp modelId="{60CAE43B-464D-4E38-9EB2-5A5C3322B1B0}">
      <dsp:nvSpPr>
        <dsp:cNvPr id="0" name=""/>
        <dsp:cNvSpPr/>
      </dsp:nvSpPr>
      <dsp:spPr>
        <a:xfrm>
          <a:off x="3621515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BB0D6-3032-4EE7-8272-577E23F760CB}">
      <dsp:nvSpPr>
        <dsp:cNvPr id="0" name=""/>
        <dsp:cNvSpPr/>
      </dsp:nvSpPr>
      <dsp:spPr>
        <a:xfrm>
          <a:off x="5187695" y="0"/>
          <a:ext cx="1678347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RISCO 8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FISCALIZAÇÃO CONTRATUAL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DEFICIENTE E/OU INSUFICIENTE </a:t>
          </a:r>
          <a:endParaRPr lang="pt-BR" sz="1100" kern="1200" dirty="0"/>
        </a:p>
      </dsp:txBody>
      <dsp:txXfrm>
        <a:off x="5187695" y="1625600"/>
        <a:ext cx="1678347" cy="1625600"/>
      </dsp:txXfrm>
    </dsp:sp>
    <dsp:sp modelId="{23054FCF-6B33-48C9-A57B-9B7F039DB86F}">
      <dsp:nvSpPr>
        <dsp:cNvPr id="0" name=""/>
        <dsp:cNvSpPr/>
      </dsp:nvSpPr>
      <dsp:spPr>
        <a:xfrm>
          <a:off x="5350213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3C914-8BD2-499C-B109-C775E389A0DA}">
      <dsp:nvSpPr>
        <dsp:cNvPr id="0" name=""/>
        <dsp:cNvSpPr/>
      </dsp:nvSpPr>
      <dsp:spPr>
        <a:xfrm>
          <a:off x="274705" y="3251200"/>
          <a:ext cx="6318233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68B2-3A78-4EAF-8C3C-8658C28A37ED}">
      <dsp:nvSpPr>
        <dsp:cNvPr id="0" name=""/>
        <dsp:cNvSpPr/>
      </dsp:nvSpPr>
      <dsp:spPr>
        <a:xfrm>
          <a:off x="1390" y="0"/>
          <a:ext cx="2163985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CONFLITO DE INTERESSE NO PROCESSO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DECISÓRIO DE CONTRATAÇÃO </a:t>
          </a:r>
          <a:endParaRPr lang="pt-BR" sz="1200" kern="1200" dirty="0"/>
        </a:p>
      </dsp:txBody>
      <dsp:txXfrm>
        <a:off x="1390" y="1625600"/>
        <a:ext cx="2163985" cy="1625600"/>
      </dsp:txXfrm>
    </dsp:sp>
    <dsp:sp modelId="{DBA9C836-963B-456C-92BB-BB1CDB27DA06}">
      <dsp:nvSpPr>
        <dsp:cNvPr id="0" name=""/>
        <dsp:cNvSpPr/>
      </dsp:nvSpPr>
      <dsp:spPr>
        <a:xfrm>
          <a:off x="406727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FADED-009E-4BBE-9D54-FAE96247B0BD}">
      <dsp:nvSpPr>
        <dsp:cNvPr id="0" name=""/>
        <dsp:cNvSpPr/>
      </dsp:nvSpPr>
      <dsp:spPr>
        <a:xfrm>
          <a:off x="2230295" y="0"/>
          <a:ext cx="2163985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10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UTILIZAÇÃO / VAZAMENTO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INFORMAÇÃO PRIVILEGIADA </a:t>
          </a:r>
          <a:endParaRPr lang="pt-BR" sz="1200" kern="1200" dirty="0"/>
        </a:p>
      </dsp:txBody>
      <dsp:txXfrm>
        <a:off x="2230295" y="1625600"/>
        <a:ext cx="2163985" cy="1625600"/>
      </dsp:txXfrm>
    </dsp:sp>
    <dsp:sp modelId="{9DEBD38F-AA44-46A8-B03C-265DD60C91DF}">
      <dsp:nvSpPr>
        <dsp:cNvPr id="0" name=""/>
        <dsp:cNvSpPr/>
      </dsp:nvSpPr>
      <dsp:spPr>
        <a:xfrm>
          <a:off x="2635632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F7392-637B-4A15-ACBF-AFD1473F4C31}">
      <dsp:nvSpPr>
        <dsp:cNvPr id="0" name=""/>
        <dsp:cNvSpPr/>
      </dsp:nvSpPr>
      <dsp:spPr>
        <a:xfrm>
          <a:off x="4459200" y="0"/>
          <a:ext cx="2163985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11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AUSÊNCIA OU MOROSIDADE NA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APLICAÇÃO DE SANÇÕES POR DESCUMPRIMENTO DE CONTRATO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E/OU LEGISLAÇÃO</a:t>
          </a:r>
          <a:endParaRPr lang="pt-BR" sz="1200" kern="1200" dirty="0"/>
        </a:p>
      </dsp:txBody>
      <dsp:txXfrm>
        <a:off x="4459200" y="1625600"/>
        <a:ext cx="2163985" cy="1625600"/>
      </dsp:txXfrm>
    </dsp:sp>
    <dsp:sp modelId="{60CAE43B-464D-4E38-9EB2-5A5C3322B1B0}">
      <dsp:nvSpPr>
        <dsp:cNvPr id="0" name=""/>
        <dsp:cNvSpPr/>
      </dsp:nvSpPr>
      <dsp:spPr>
        <a:xfrm>
          <a:off x="4864537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3C914-8BD2-499C-B109-C775E389A0DA}">
      <dsp:nvSpPr>
        <dsp:cNvPr id="0" name=""/>
        <dsp:cNvSpPr/>
      </dsp:nvSpPr>
      <dsp:spPr>
        <a:xfrm>
          <a:off x="264983" y="3251200"/>
          <a:ext cx="609461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DV_Secretarias_MS-TEMPLATE-STANDART.jpg" descr="IDV_Secretarias_MS-TEMPLATE-STANDAR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DV_Secretarias_MS-TEMPLATE-STANDART3.jpg" descr="IDV_Secretarias_MS-TEMPLATE-STANDAR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DV_Secretarias_MS-TEMPLATE-STANDART3.jpg" descr="IDV_Secretarias_MS-TEMPLATE-STANDAR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DV_Secretarias_MS-TEMPLATE-STANDART2.jpg" descr="IDV_Secretarias_MS-TEMPLATE-STANDART2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57469" y="0"/>
            <a:ext cx="7523544" cy="2185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endParaRPr lang="pt-BR" dirty="0" smtClean="0"/>
          </a:p>
          <a:p>
            <a:r>
              <a:rPr lang="pt-BR" sz="2000" b="1" dirty="0" smtClean="0">
                <a:solidFill>
                  <a:schemeClr val="bg1"/>
                </a:solidFill>
              </a:rPr>
              <a:t>Diretoria/Coordenação</a:t>
            </a:r>
            <a:r>
              <a:rPr lang="pt-BR" sz="2000" b="1" dirty="0">
                <a:solidFill>
                  <a:schemeClr val="bg1"/>
                </a:solidFill>
              </a:rPr>
              <a:t>: </a:t>
            </a:r>
            <a:r>
              <a:rPr lang="pt-BR" sz="2000" b="1" dirty="0" smtClean="0">
                <a:solidFill>
                  <a:schemeClr val="bg1"/>
                </a:solidFill>
              </a:rPr>
              <a:t>DINTEG/COGER</a:t>
            </a:r>
            <a:endParaRPr kumimoji="0" lang="pt-BR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Objetivo </a:t>
            </a:r>
            <a:r>
              <a:rPr lang="pt-BR" sz="2000" b="1" dirty="0">
                <a:solidFill>
                  <a:schemeClr val="bg1"/>
                </a:solidFill>
              </a:rPr>
              <a:t>do Processo: Garantir o acesso regular de medicamentos e insumos estratégicos para a saúde de qualidade, em tempo oportuno, em quantidade adequada e de forma vantajosa para a administração pública</a:t>
            </a:r>
            <a:r>
              <a:rPr lang="pt-BR" dirty="0">
                <a:solidFill>
                  <a:schemeClr val="bg1"/>
                </a:solidFill>
              </a:rPr>
              <a:t>.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914708"/>
              </p:ext>
            </p:extLst>
          </p:nvPr>
        </p:nvGraphicFramePr>
        <p:xfrm>
          <a:off x="335372" y="512553"/>
          <a:ext cx="8241763" cy="2763082"/>
        </p:xfrm>
        <a:graphic>
          <a:graphicData uri="http://schemas.openxmlformats.org/drawingml/2006/table">
            <a:tbl>
              <a:tblPr/>
              <a:tblGrid>
                <a:gridCol w="2705694">
                  <a:extLst>
                    <a:ext uri="{9D8B030D-6E8A-4147-A177-3AD203B41FA5}">
                      <a16:colId xmlns:a16="http://schemas.microsoft.com/office/drawing/2014/main" val="2154173662"/>
                    </a:ext>
                  </a:extLst>
                </a:gridCol>
                <a:gridCol w="33344">
                  <a:extLst>
                    <a:ext uri="{9D8B030D-6E8A-4147-A177-3AD203B41FA5}">
                      <a16:colId xmlns:a16="http://schemas.microsoft.com/office/drawing/2014/main" val="3814392501"/>
                    </a:ext>
                  </a:extLst>
                </a:gridCol>
                <a:gridCol w="2331080">
                  <a:extLst>
                    <a:ext uri="{9D8B030D-6E8A-4147-A177-3AD203B41FA5}">
                      <a16:colId xmlns:a16="http://schemas.microsoft.com/office/drawing/2014/main" val="1887703717"/>
                    </a:ext>
                  </a:extLst>
                </a:gridCol>
                <a:gridCol w="3171645">
                  <a:extLst>
                    <a:ext uri="{9D8B030D-6E8A-4147-A177-3AD203B41FA5}">
                      <a16:colId xmlns:a16="http://schemas.microsoft.com/office/drawing/2014/main" val="1901060392"/>
                    </a:ext>
                  </a:extLst>
                </a:gridCol>
              </a:tblGrid>
              <a:tr h="5672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Pesquisa e coleta de preços inexistente, inconsistente ou fraudada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RISCO 4</a:t>
                      </a:r>
                      <a:b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ESTIMATIVA INADEQUADA</a:t>
                      </a:r>
                      <a:b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PREÇOS 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Direcionamento da licitação associado à realização de Termos Aditivos após a assinatura do contrato (se os preço forem subestimado)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37986"/>
                  </a:ext>
                </a:extLst>
              </a:tr>
              <a:tr h="3983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Ausência de metodologia utilizada para tratamento das pesquisas de preços obtidas 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Dano ao erário em decorrência de superfaturamento, "jogo de planilha" ou direcionamento da licitação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64116"/>
                  </a:ext>
                </a:extLst>
              </a:tr>
              <a:tr h="3810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Ausência de área especializada para controle, tratamento e validação das pesquisas de preços realizadas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Atraso na conclusão da licitação 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626955"/>
                  </a:ext>
                </a:extLst>
              </a:tr>
              <a:tr h="3464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Inexistência de servidor capacitado que realize a pesquisa de preços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Licitação deserta ou fracassada, podendo gerar atraso na aquisição 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821179"/>
                  </a:ext>
                </a:extLst>
              </a:tr>
              <a:tr h="3031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Insuficiências ou inconsistências nas especificações do objeto a ser adquirido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Aquisição por processo emergencial 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687747"/>
                  </a:ext>
                </a:extLst>
              </a:tr>
              <a:tr h="4030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Disfunções ou oscilações no mercado financeiro que influenciam ou impactam no preço do produto a ser adquirido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60809"/>
                  </a:ext>
                </a:extLst>
              </a:tr>
              <a:tr h="3637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Deficiência no cronograma de entrega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853590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14025"/>
              </p:ext>
            </p:extLst>
          </p:nvPr>
        </p:nvGraphicFramePr>
        <p:xfrm>
          <a:off x="185195" y="3391382"/>
          <a:ext cx="8750461" cy="2268638"/>
        </p:xfrm>
        <a:graphic>
          <a:graphicData uri="http://schemas.openxmlformats.org/drawingml/2006/table">
            <a:tbl>
              <a:tblPr/>
              <a:tblGrid>
                <a:gridCol w="8750461">
                  <a:extLst>
                    <a:ext uri="{9D8B030D-6E8A-4147-A177-3AD203B41FA5}">
                      <a16:colId xmlns:a16="http://schemas.microsoft.com/office/drawing/2014/main" val="1672108065"/>
                    </a:ext>
                  </a:extLst>
                </a:gridCol>
              </a:tblGrid>
              <a:tr h="466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Elaborar procedimento padronizando o processo de pesquisa de preços, inclusive nos casos de contratações diretas e adesões a Ata de Registro de Preços (ARP), juntamente com os documentos que lhe darão suporte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65574"/>
                  </a:ext>
                </a:extLst>
              </a:tr>
              <a:tr h="3276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Definir uma área especializada em pesquisa de preços para refinar e validar os preços preliminares obtidos pelos demandantes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340153"/>
                  </a:ext>
                </a:extLst>
              </a:tr>
              <a:tr h="3134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Capacitar servidores envolvidos no processo de pesquisa de preços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648309"/>
                  </a:ext>
                </a:extLst>
              </a:tr>
              <a:tr h="284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Adequar o quadro de pessoal às demandas de aquisição de insumos estratégicos.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28076"/>
                  </a:ext>
                </a:extLst>
              </a:tr>
              <a:tr h="2493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Aplicar, na proporcionalidade, os mecanismos punitivos 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052681"/>
                  </a:ext>
                </a:extLst>
              </a:tr>
              <a:tr h="3276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Fomentar os laboratórios públicos para aumentar a capacidade produtiva de atendimento às</a:t>
                      </a:r>
                      <a:r>
                        <a:rPr lang="pt-BR" sz="9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demandas estratégicas do Ministério da Saúde 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822335"/>
                  </a:ext>
                </a:extLst>
              </a:tr>
              <a:tr h="2991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Instituir medidas de proteção cambial para aquisição de insumos estratégicos em saúde.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49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1503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35801202"/>
              </p:ext>
            </p:extLst>
          </p:nvPr>
        </p:nvGraphicFramePr>
        <p:xfrm>
          <a:off x="1296363" y="891251"/>
          <a:ext cx="6516547" cy="443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3480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05448152"/>
              </p:ext>
            </p:extLst>
          </p:nvPr>
        </p:nvGraphicFramePr>
        <p:xfrm>
          <a:off x="1385103" y="1315977"/>
          <a:ext cx="68676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2271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30680845"/>
              </p:ext>
            </p:extLst>
          </p:nvPr>
        </p:nvGraphicFramePr>
        <p:xfrm>
          <a:off x="1292506" y="1119208"/>
          <a:ext cx="662457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0157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7241"/>
              </p:ext>
            </p:extLst>
          </p:nvPr>
        </p:nvGraphicFramePr>
        <p:xfrm>
          <a:off x="642395" y="578736"/>
          <a:ext cx="8229600" cy="2720047"/>
        </p:xfrm>
        <a:graphic>
          <a:graphicData uri="http://schemas.openxmlformats.org/drawingml/2006/table">
            <a:tbl>
              <a:tblPr firstRow="1" firstCol="1" bandRow="1"/>
              <a:tblGrid>
                <a:gridCol w="1451948">
                  <a:extLst>
                    <a:ext uri="{9D8B030D-6E8A-4147-A177-3AD203B41FA5}">
                      <a16:colId xmlns:a16="http://schemas.microsoft.com/office/drawing/2014/main" val="610937219"/>
                    </a:ext>
                  </a:extLst>
                </a:gridCol>
                <a:gridCol w="5405957">
                  <a:extLst>
                    <a:ext uri="{9D8B030D-6E8A-4147-A177-3AD203B41FA5}">
                      <a16:colId xmlns:a16="http://schemas.microsoft.com/office/drawing/2014/main" val="1357467847"/>
                    </a:ext>
                  </a:extLst>
                </a:gridCol>
                <a:gridCol w="1371695">
                  <a:extLst>
                    <a:ext uri="{9D8B030D-6E8A-4147-A177-3AD203B41FA5}">
                      <a16:colId xmlns:a16="http://schemas.microsoft.com/office/drawing/2014/main" val="82954565"/>
                    </a:ext>
                  </a:extLst>
                </a:gridCol>
              </a:tblGrid>
              <a:tr h="223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RISCO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4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POR TEMÁTICA 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4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QUANTIDADE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51666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01 até 11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Melhorias para os normativos, orientações, regras, modelos, procedimentos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613876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1-4-6-7-8-9-10-11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Capacitações e treinamentos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08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304500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5-9-10-11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Comunicação e divulgação das informações 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05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466661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1-4-8-9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Adequação na força de trabalho 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04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226772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Implantação de sistema informatizado para controle das ações </a:t>
                      </a:r>
                      <a:endParaRPr lang="pt-BR" sz="900" dirty="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03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075888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Melhoria na estrutura organizacional </a:t>
                      </a:r>
                      <a:endParaRPr lang="pt-BR" sz="900" dirty="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03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982730"/>
                  </a:ext>
                </a:extLst>
              </a:tr>
              <a:tr h="325604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900" b="1" u="sng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pt-BR" sz="900" dirty="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289852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384" y="3379808"/>
            <a:ext cx="6267231" cy="281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840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520</Words>
  <Application>Microsoft Office PowerPoint</Application>
  <PresentationFormat>Apresentação na tela (4:3)</PresentationFormat>
  <Paragraphs>96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Tw Cen MT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José Ribeiro Facchinetti</dc:creator>
  <cp:lastModifiedBy>Francisco José Ribeiro Facchinetti</cp:lastModifiedBy>
  <cp:revision>13</cp:revision>
  <cp:lastPrinted>2021-02-23T18:49:48Z</cp:lastPrinted>
  <dcterms:modified xsi:type="dcterms:W3CDTF">2021-02-23T19:08:29Z</dcterms:modified>
</cp:coreProperties>
</file>