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0" r:id="rId6"/>
    <p:sldId id="262" r:id="rId7"/>
    <p:sldId id="259" r:id="rId8"/>
    <p:sldId id="257" r:id="rId9"/>
    <p:sldId id="261" r:id="rId10"/>
    <p:sldId id="258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53AC68-0556-4CA3-8520-B1AB17DC37AD}" type="doc">
      <dgm:prSet loTypeId="urn:microsoft.com/office/officeart/2005/8/layout/lProcess2" loCatId="relationship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t-BR"/>
        </a:p>
      </dgm:t>
    </dgm:pt>
    <dgm:pt modelId="{ADCBF59A-DC57-4107-A60E-38F0086E934A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Quantitativa</a:t>
          </a:r>
        </a:p>
        <a:p>
          <a:pPr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Critério</a:t>
          </a:r>
        </a:p>
      </dgm:t>
    </dgm:pt>
    <dgm:pt modelId="{1B8BAD96-0C17-46AA-82A0-DBD74CC749F1}" type="parTrans" cxnId="{6D2CFFD0-62F9-4D47-B5E8-7631FC27D632}">
      <dgm:prSet/>
      <dgm:spPr/>
      <dgm:t>
        <a:bodyPr/>
        <a:lstStyle/>
        <a:p>
          <a:endParaRPr lang="pt-BR"/>
        </a:p>
      </dgm:t>
    </dgm:pt>
    <dgm:pt modelId="{512A71F0-7E61-4DBF-89FE-4C8FFBD546D4}" type="sibTrans" cxnId="{6D2CFFD0-62F9-4D47-B5E8-7631FC27D632}">
      <dgm:prSet/>
      <dgm:spPr/>
      <dgm:t>
        <a:bodyPr/>
        <a:lstStyle/>
        <a:p>
          <a:endParaRPr lang="pt-BR"/>
        </a:p>
      </dgm:t>
    </dgm:pt>
    <dgm:pt modelId="{1D766263-A072-4FE5-A3D0-8C19BE9EA6F6}">
      <dgm:prSet phldrT="[Texto]" custT="1"/>
      <dgm:spPr/>
      <dgm:t>
        <a:bodyPr/>
        <a:lstStyle/>
        <a:p>
          <a:r>
            <a:rPr lang="pt-BR" sz="2400" dirty="0"/>
            <a:t>Orçamento</a:t>
          </a:r>
        </a:p>
      </dgm:t>
    </dgm:pt>
    <dgm:pt modelId="{EA50CFA1-BF93-4E4D-977E-2FC9BD98571C}" type="parTrans" cxnId="{A5D65A62-D0C2-496A-A6A9-97D933776D69}">
      <dgm:prSet/>
      <dgm:spPr/>
      <dgm:t>
        <a:bodyPr/>
        <a:lstStyle/>
        <a:p>
          <a:endParaRPr lang="pt-BR"/>
        </a:p>
      </dgm:t>
    </dgm:pt>
    <dgm:pt modelId="{9FC5E0A9-FAFB-43CD-BD2C-1A1551B5CB60}" type="sibTrans" cxnId="{A5D65A62-D0C2-496A-A6A9-97D933776D69}">
      <dgm:prSet/>
      <dgm:spPr/>
      <dgm:t>
        <a:bodyPr/>
        <a:lstStyle/>
        <a:p>
          <a:endParaRPr lang="pt-BR"/>
        </a:p>
      </dgm:t>
    </dgm:pt>
    <dgm:pt modelId="{98848467-7B03-4588-B070-8CCC1A2E7676}">
      <dgm:prSet phldrT="[Texto]"/>
      <dgm:spPr/>
      <dgm:t>
        <a:bodyPr/>
        <a:lstStyle/>
        <a:p>
          <a:r>
            <a:rPr lang="pt-BR" dirty="0"/>
            <a:t>Relevância Estratégica do Processo</a:t>
          </a:r>
        </a:p>
      </dgm:t>
    </dgm:pt>
    <dgm:pt modelId="{9808F5B1-DF81-4752-88CB-45585865D520}" type="parTrans" cxnId="{ADD4F340-FB6A-4CCB-A2C5-64FF93BD8EC5}">
      <dgm:prSet/>
      <dgm:spPr/>
      <dgm:t>
        <a:bodyPr/>
        <a:lstStyle/>
        <a:p>
          <a:endParaRPr lang="pt-BR"/>
        </a:p>
      </dgm:t>
    </dgm:pt>
    <dgm:pt modelId="{1E580870-72E1-4598-A675-9C6860DB7F3B}" type="sibTrans" cxnId="{ADD4F340-FB6A-4CCB-A2C5-64FF93BD8EC5}">
      <dgm:prSet/>
      <dgm:spPr/>
      <dgm:t>
        <a:bodyPr/>
        <a:lstStyle/>
        <a:p>
          <a:endParaRPr lang="pt-BR"/>
        </a:p>
      </dgm:t>
    </dgm:pt>
    <dgm:pt modelId="{E4074D01-6BB1-44D4-A82B-DBB2D3C0AE1A}">
      <dgm:prSet phldrT="[Texto]"/>
      <dgm:spPr/>
      <dgm:t>
        <a:bodyPr/>
        <a:lstStyle/>
        <a:p>
          <a:r>
            <a:rPr lang="pt-BR" dirty="0"/>
            <a:t>Demandas TCU/CGU/MP </a:t>
          </a:r>
        </a:p>
      </dgm:t>
    </dgm:pt>
    <dgm:pt modelId="{B183AFDB-222F-41F5-AAB5-816E29D54B42}" type="parTrans" cxnId="{0FC602BB-AB97-45BC-AA6D-FFD6B3FD0DA3}">
      <dgm:prSet/>
      <dgm:spPr/>
      <dgm:t>
        <a:bodyPr/>
        <a:lstStyle/>
        <a:p>
          <a:endParaRPr lang="pt-BR"/>
        </a:p>
      </dgm:t>
    </dgm:pt>
    <dgm:pt modelId="{DA08B948-F01B-40AF-B0E3-146F014B51FF}" type="sibTrans" cxnId="{0FC602BB-AB97-45BC-AA6D-FFD6B3FD0DA3}">
      <dgm:prSet/>
      <dgm:spPr/>
      <dgm:t>
        <a:bodyPr/>
        <a:lstStyle/>
        <a:p>
          <a:endParaRPr lang="pt-BR"/>
        </a:p>
      </dgm:t>
    </dgm:pt>
    <dgm:pt modelId="{6EE1DCE0-1C2C-4F1A-A974-25000303E8DA}">
      <dgm:prSet phldrT="[Texto]"/>
      <dgm:spPr/>
      <dgm:t>
        <a:bodyPr/>
        <a:lstStyle/>
        <a:p>
          <a:r>
            <a:rPr lang="pt-BR" dirty="0"/>
            <a:t>Determinação Judicial em Saúde</a:t>
          </a:r>
        </a:p>
      </dgm:t>
    </dgm:pt>
    <dgm:pt modelId="{706B74E1-1F6F-454B-875B-9A58270420B4}" type="parTrans" cxnId="{10E85EAA-44D3-4F36-B728-BFA4D063FA8C}">
      <dgm:prSet/>
      <dgm:spPr/>
      <dgm:t>
        <a:bodyPr/>
        <a:lstStyle/>
        <a:p>
          <a:endParaRPr lang="pt-BR"/>
        </a:p>
      </dgm:t>
    </dgm:pt>
    <dgm:pt modelId="{B44B994F-76A7-491E-87B9-E1B67A0A6DFC}" type="sibTrans" cxnId="{10E85EAA-44D3-4F36-B728-BFA4D063FA8C}">
      <dgm:prSet/>
      <dgm:spPr/>
      <dgm:t>
        <a:bodyPr/>
        <a:lstStyle/>
        <a:p>
          <a:endParaRPr lang="pt-BR"/>
        </a:p>
      </dgm:t>
    </dgm:pt>
    <dgm:pt modelId="{A44237E5-4F34-49C5-AB4E-31D47147E6AA}">
      <dgm:prSet phldrT="[Texto]"/>
      <dgm:spPr/>
      <dgm:t>
        <a:bodyPr/>
        <a:lstStyle/>
        <a:p>
          <a:r>
            <a:rPr lang="pt-BR" dirty="0"/>
            <a:t>Recursos Humanos </a:t>
          </a:r>
        </a:p>
      </dgm:t>
    </dgm:pt>
    <dgm:pt modelId="{3D418F5E-7B16-46EC-AD56-644B5EC29B1C}" type="parTrans" cxnId="{B7041BE8-8A45-46EB-AF3A-C2129FBD195D}">
      <dgm:prSet/>
      <dgm:spPr/>
      <dgm:t>
        <a:bodyPr/>
        <a:lstStyle/>
        <a:p>
          <a:endParaRPr lang="pt-BR"/>
        </a:p>
      </dgm:t>
    </dgm:pt>
    <dgm:pt modelId="{951C5C1E-858A-48BA-8282-731E49665080}" type="sibTrans" cxnId="{B7041BE8-8A45-46EB-AF3A-C2129FBD195D}">
      <dgm:prSet/>
      <dgm:spPr/>
      <dgm:t>
        <a:bodyPr/>
        <a:lstStyle/>
        <a:p>
          <a:endParaRPr lang="pt-BR"/>
        </a:p>
      </dgm:t>
    </dgm:pt>
    <dgm:pt modelId="{8EC8449B-524C-44F9-B24B-00982BC6C981}">
      <dgm:prSet phldrT="[Texto]"/>
      <dgm:spPr/>
      <dgm:t>
        <a:bodyPr/>
        <a:lstStyle/>
        <a:p>
          <a:r>
            <a:rPr lang="pt-BR" dirty="0"/>
            <a:t>Recursos Tecnológicos</a:t>
          </a:r>
        </a:p>
      </dgm:t>
    </dgm:pt>
    <dgm:pt modelId="{A30836C7-567B-4736-A256-4D0E1C802640}" type="parTrans" cxnId="{FB8E87C5-8B83-47FE-A0FC-CBF59070A0A6}">
      <dgm:prSet/>
      <dgm:spPr/>
      <dgm:t>
        <a:bodyPr/>
        <a:lstStyle/>
        <a:p>
          <a:endParaRPr lang="pt-BR"/>
        </a:p>
      </dgm:t>
    </dgm:pt>
    <dgm:pt modelId="{056BE593-1CA5-43A6-A380-A9728C147090}" type="sibTrans" cxnId="{FB8E87C5-8B83-47FE-A0FC-CBF59070A0A6}">
      <dgm:prSet/>
      <dgm:spPr/>
      <dgm:t>
        <a:bodyPr/>
        <a:lstStyle/>
        <a:p>
          <a:endParaRPr lang="pt-BR"/>
        </a:p>
      </dgm:t>
    </dgm:pt>
    <dgm:pt modelId="{1E8D93C7-6CFD-4B2C-A905-0CB6C1E70FD6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Qualitativa</a:t>
          </a:r>
        </a:p>
        <a:p>
          <a:pPr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Fatores de Análise</a:t>
          </a:r>
        </a:p>
      </dgm:t>
    </dgm:pt>
    <dgm:pt modelId="{B2462440-A7CD-49D7-AD07-6CADC452975F}" type="sibTrans" cxnId="{64FA8D42-26C4-4E24-BCA1-B29FB1EBBBC4}">
      <dgm:prSet/>
      <dgm:spPr/>
      <dgm:t>
        <a:bodyPr/>
        <a:lstStyle/>
        <a:p>
          <a:endParaRPr lang="pt-BR"/>
        </a:p>
      </dgm:t>
    </dgm:pt>
    <dgm:pt modelId="{A8DEFD9D-1AB4-442E-8BA7-258DF67EEBF0}" type="parTrans" cxnId="{64FA8D42-26C4-4E24-BCA1-B29FB1EBBBC4}">
      <dgm:prSet/>
      <dgm:spPr/>
      <dgm:t>
        <a:bodyPr/>
        <a:lstStyle/>
        <a:p>
          <a:endParaRPr lang="pt-BR"/>
        </a:p>
      </dgm:t>
    </dgm:pt>
    <dgm:pt modelId="{59495A14-3FB4-4420-B924-CF917BDED43A}">
      <dgm:prSet phldrT="[Texto]"/>
      <dgm:spPr/>
      <dgm:t>
        <a:bodyPr/>
        <a:lstStyle/>
        <a:p>
          <a:r>
            <a:rPr lang="pt-BR" dirty="0"/>
            <a:t>Estrutura Organizacional</a:t>
          </a:r>
        </a:p>
      </dgm:t>
    </dgm:pt>
    <dgm:pt modelId="{0144BFF8-B3F0-4C2C-A939-9FC28090267C}" type="parTrans" cxnId="{B08CA2B0-2BCF-4EED-BC55-AB37079AA4B2}">
      <dgm:prSet/>
      <dgm:spPr/>
      <dgm:t>
        <a:bodyPr/>
        <a:lstStyle/>
        <a:p>
          <a:endParaRPr lang="pt-BR"/>
        </a:p>
      </dgm:t>
    </dgm:pt>
    <dgm:pt modelId="{F6046C38-AE6C-4BF1-B6F4-F7396DEDD001}" type="sibTrans" cxnId="{B08CA2B0-2BCF-4EED-BC55-AB37079AA4B2}">
      <dgm:prSet/>
      <dgm:spPr/>
      <dgm:t>
        <a:bodyPr/>
        <a:lstStyle/>
        <a:p>
          <a:endParaRPr lang="pt-BR"/>
        </a:p>
      </dgm:t>
    </dgm:pt>
    <dgm:pt modelId="{962D7F52-05EB-42CF-8D36-B56EF9ED059A}" type="pres">
      <dgm:prSet presAssocID="{D653AC68-0556-4CA3-8520-B1AB17DC37A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250B6D3-1499-4660-B079-B3068DDF8A00}" type="pres">
      <dgm:prSet presAssocID="{ADCBF59A-DC57-4107-A60E-38F0086E934A}" presName="compNode" presStyleCnt="0"/>
      <dgm:spPr/>
    </dgm:pt>
    <dgm:pt modelId="{5E1E9098-76B3-4081-AFF1-B732A1A61B2D}" type="pres">
      <dgm:prSet presAssocID="{ADCBF59A-DC57-4107-A60E-38F0086E934A}" presName="aNode" presStyleLbl="bgShp" presStyleIdx="0" presStyleCnt="2" custLinFactNeighborX="-104" custLinFactNeighborY="3289"/>
      <dgm:spPr/>
      <dgm:t>
        <a:bodyPr/>
        <a:lstStyle/>
        <a:p>
          <a:endParaRPr lang="pt-BR"/>
        </a:p>
      </dgm:t>
    </dgm:pt>
    <dgm:pt modelId="{FC19FB1E-AA41-4B8A-BF05-7B2BFB2E2C7A}" type="pres">
      <dgm:prSet presAssocID="{ADCBF59A-DC57-4107-A60E-38F0086E934A}" presName="textNode" presStyleLbl="bgShp" presStyleIdx="0" presStyleCnt="2"/>
      <dgm:spPr/>
      <dgm:t>
        <a:bodyPr/>
        <a:lstStyle/>
        <a:p>
          <a:endParaRPr lang="pt-BR"/>
        </a:p>
      </dgm:t>
    </dgm:pt>
    <dgm:pt modelId="{3FEAD6D3-B98A-4189-9761-6E729235CBC4}" type="pres">
      <dgm:prSet presAssocID="{ADCBF59A-DC57-4107-A60E-38F0086E934A}" presName="compChildNode" presStyleCnt="0"/>
      <dgm:spPr/>
    </dgm:pt>
    <dgm:pt modelId="{597B433D-C812-48FA-AC80-6D28863F0A13}" type="pres">
      <dgm:prSet presAssocID="{ADCBF59A-DC57-4107-A60E-38F0086E934A}" presName="theInnerList" presStyleCnt="0"/>
      <dgm:spPr/>
    </dgm:pt>
    <dgm:pt modelId="{796099B1-0425-4FEC-81AE-D6BF63D23F18}" type="pres">
      <dgm:prSet presAssocID="{1D766263-A072-4FE5-A3D0-8C19BE9EA6F6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9A5D51-49CB-404C-B5A9-1F454F364661}" type="pres">
      <dgm:prSet presAssocID="{ADCBF59A-DC57-4107-A60E-38F0086E934A}" presName="aSpace" presStyleCnt="0"/>
      <dgm:spPr/>
    </dgm:pt>
    <dgm:pt modelId="{E707CBAB-D30E-41BE-9F3E-AD5CC19B7463}" type="pres">
      <dgm:prSet presAssocID="{1E8D93C7-6CFD-4B2C-A905-0CB6C1E70FD6}" presName="compNode" presStyleCnt="0"/>
      <dgm:spPr/>
    </dgm:pt>
    <dgm:pt modelId="{09A14F8B-1365-46AC-9C90-1E3B4D9CD337}" type="pres">
      <dgm:prSet presAssocID="{1E8D93C7-6CFD-4B2C-A905-0CB6C1E70FD6}" presName="aNode" presStyleLbl="bgShp" presStyleIdx="1" presStyleCnt="2"/>
      <dgm:spPr/>
      <dgm:t>
        <a:bodyPr/>
        <a:lstStyle/>
        <a:p>
          <a:endParaRPr lang="pt-BR"/>
        </a:p>
      </dgm:t>
    </dgm:pt>
    <dgm:pt modelId="{1EB65A26-1EFF-4C16-A993-9E81445FDE1E}" type="pres">
      <dgm:prSet presAssocID="{1E8D93C7-6CFD-4B2C-A905-0CB6C1E70FD6}" presName="textNode" presStyleLbl="bgShp" presStyleIdx="1" presStyleCnt="2"/>
      <dgm:spPr/>
      <dgm:t>
        <a:bodyPr/>
        <a:lstStyle/>
        <a:p>
          <a:endParaRPr lang="pt-BR"/>
        </a:p>
      </dgm:t>
    </dgm:pt>
    <dgm:pt modelId="{9E7DEA54-E589-4910-AA29-C97A2C375C4F}" type="pres">
      <dgm:prSet presAssocID="{1E8D93C7-6CFD-4B2C-A905-0CB6C1E70FD6}" presName="compChildNode" presStyleCnt="0"/>
      <dgm:spPr/>
    </dgm:pt>
    <dgm:pt modelId="{D7CDFE50-9C87-4067-9E1B-99A8C6AC2663}" type="pres">
      <dgm:prSet presAssocID="{1E8D93C7-6CFD-4B2C-A905-0CB6C1E70FD6}" presName="theInnerList" presStyleCnt="0"/>
      <dgm:spPr/>
    </dgm:pt>
    <dgm:pt modelId="{7D085242-2660-4208-A7A7-6CF9FE450A61}" type="pres">
      <dgm:prSet presAssocID="{98848467-7B03-4588-B070-8CCC1A2E7676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41567D-F6D9-4335-8758-40E45F4614B7}" type="pres">
      <dgm:prSet presAssocID="{98848467-7B03-4588-B070-8CCC1A2E7676}" presName="aSpace2" presStyleCnt="0"/>
      <dgm:spPr/>
    </dgm:pt>
    <dgm:pt modelId="{FE937DB3-EBD7-4160-A069-3F977B777690}" type="pres">
      <dgm:prSet presAssocID="{E4074D01-6BB1-44D4-A82B-DBB2D3C0AE1A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0C9624-298D-4F97-A88D-AD406980D0FA}" type="pres">
      <dgm:prSet presAssocID="{E4074D01-6BB1-44D4-A82B-DBB2D3C0AE1A}" presName="aSpace2" presStyleCnt="0"/>
      <dgm:spPr/>
    </dgm:pt>
    <dgm:pt modelId="{3DCB4031-2211-4E16-93FD-ED3B84EFEBE9}" type="pres">
      <dgm:prSet presAssocID="{6EE1DCE0-1C2C-4F1A-A974-25000303E8DA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022090-1553-4A0B-9524-844565BA5B4E}" type="pres">
      <dgm:prSet presAssocID="{6EE1DCE0-1C2C-4F1A-A974-25000303E8DA}" presName="aSpace2" presStyleCnt="0"/>
      <dgm:spPr/>
    </dgm:pt>
    <dgm:pt modelId="{3EFD411D-4A17-4451-BAE0-B88F6E3C2A34}" type="pres">
      <dgm:prSet presAssocID="{A44237E5-4F34-49C5-AB4E-31D47147E6AA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B5EE5F-2290-43C6-9770-8C6E78514E78}" type="pres">
      <dgm:prSet presAssocID="{A44237E5-4F34-49C5-AB4E-31D47147E6AA}" presName="aSpace2" presStyleCnt="0"/>
      <dgm:spPr/>
    </dgm:pt>
    <dgm:pt modelId="{99C4EA82-F688-4993-8D64-A50356E095AE}" type="pres">
      <dgm:prSet presAssocID="{8EC8449B-524C-44F9-B24B-00982BC6C981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CB84E0-7969-418B-A8C1-AE3ED9127747}" type="pres">
      <dgm:prSet presAssocID="{8EC8449B-524C-44F9-B24B-00982BC6C981}" presName="aSpace2" presStyleCnt="0"/>
      <dgm:spPr/>
    </dgm:pt>
    <dgm:pt modelId="{0FA0B6B2-A040-4C36-8187-A0B550B12537}" type="pres">
      <dgm:prSet presAssocID="{59495A14-3FB4-4420-B924-CF917BDED43A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517B80A-1DB6-44B7-AA81-9C592B340F68}" type="presOf" srcId="{8EC8449B-524C-44F9-B24B-00982BC6C981}" destId="{99C4EA82-F688-4993-8D64-A50356E095AE}" srcOrd="0" destOrd="0" presId="urn:microsoft.com/office/officeart/2005/8/layout/lProcess2"/>
    <dgm:cxn modelId="{A390AC3E-C758-440A-905C-A5EBC985258C}" type="presOf" srcId="{98848467-7B03-4588-B070-8CCC1A2E7676}" destId="{7D085242-2660-4208-A7A7-6CF9FE450A61}" srcOrd="0" destOrd="0" presId="urn:microsoft.com/office/officeart/2005/8/layout/lProcess2"/>
    <dgm:cxn modelId="{A5D65A62-D0C2-496A-A6A9-97D933776D69}" srcId="{ADCBF59A-DC57-4107-A60E-38F0086E934A}" destId="{1D766263-A072-4FE5-A3D0-8C19BE9EA6F6}" srcOrd="0" destOrd="0" parTransId="{EA50CFA1-BF93-4E4D-977E-2FC9BD98571C}" sibTransId="{9FC5E0A9-FAFB-43CD-BD2C-1A1551B5CB60}"/>
    <dgm:cxn modelId="{5F9BC303-4613-4793-B1E0-C50A99009684}" type="presOf" srcId="{D653AC68-0556-4CA3-8520-B1AB17DC37AD}" destId="{962D7F52-05EB-42CF-8D36-B56EF9ED059A}" srcOrd="0" destOrd="0" presId="urn:microsoft.com/office/officeart/2005/8/layout/lProcess2"/>
    <dgm:cxn modelId="{8363D9F4-E0CB-48D6-A7F8-C9245B632503}" type="presOf" srcId="{E4074D01-6BB1-44D4-A82B-DBB2D3C0AE1A}" destId="{FE937DB3-EBD7-4160-A069-3F977B777690}" srcOrd="0" destOrd="0" presId="urn:microsoft.com/office/officeart/2005/8/layout/lProcess2"/>
    <dgm:cxn modelId="{CD695E84-FECC-4BD7-8549-33AC38754A07}" type="presOf" srcId="{A44237E5-4F34-49C5-AB4E-31D47147E6AA}" destId="{3EFD411D-4A17-4451-BAE0-B88F6E3C2A34}" srcOrd="0" destOrd="0" presId="urn:microsoft.com/office/officeart/2005/8/layout/lProcess2"/>
    <dgm:cxn modelId="{8A35C491-98A4-48FF-96FD-F2EFEC707F10}" type="presOf" srcId="{ADCBF59A-DC57-4107-A60E-38F0086E934A}" destId="{FC19FB1E-AA41-4B8A-BF05-7B2BFB2E2C7A}" srcOrd="1" destOrd="0" presId="urn:microsoft.com/office/officeart/2005/8/layout/lProcess2"/>
    <dgm:cxn modelId="{FB8E87C5-8B83-47FE-A0FC-CBF59070A0A6}" srcId="{1E8D93C7-6CFD-4B2C-A905-0CB6C1E70FD6}" destId="{8EC8449B-524C-44F9-B24B-00982BC6C981}" srcOrd="4" destOrd="0" parTransId="{A30836C7-567B-4736-A256-4D0E1C802640}" sibTransId="{056BE593-1CA5-43A6-A380-A9728C147090}"/>
    <dgm:cxn modelId="{ADD4F340-FB6A-4CCB-A2C5-64FF93BD8EC5}" srcId="{1E8D93C7-6CFD-4B2C-A905-0CB6C1E70FD6}" destId="{98848467-7B03-4588-B070-8CCC1A2E7676}" srcOrd="0" destOrd="0" parTransId="{9808F5B1-DF81-4752-88CB-45585865D520}" sibTransId="{1E580870-72E1-4598-A675-9C6860DB7F3B}"/>
    <dgm:cxn modelId="{0FC602BB-AB97-45BC-AA6D-FFD6B3FD0DA3}" srcId="{1E8D93C7-6CFD-4B2C-A905-0CB6C1E70FD6}" destId="{E4074D01-6BB1-44D4-A82B-DBB2D3C0AE1A}" srcOrd="1" destOrd="0" parTransId="{B183AFDB-222F-41F5-AAB5-816E29D54B42}" sibTransId="{DA08B948-F01B-40AF-B0E3-146F014B51FF}"/>
    <dgm:cxn modelId="{DA723F85-772A-4D98-BEB6-59646A283460}" type="presOf" srcId="{59495A14-3FB4-4420-B924-CF917BDED43A}" destId="{0FA0B6B2-A040-4C36-8187-A0B550B12537}" srcOrd="0" destOrd="0" presId="urn:microsoft.com/office/officeart/2005/8/layout/lProcess2"/>
    <dgm:cxn modelId="{25CAEF7B-59E5-4865-9C26-B0FD1D0D2E09}" type="presOf" srcId="{6EE1DCE0-1C2C-4F1A-A974-25000303E8DA}" destId="{3DCB4031-2211-4E16-93FD-ED3B84EFEBE9}" srcOrd="0" destOrd="0" presId="urn:microsoft.com/office/officeart/2005/8/layout/lProcess2"/>
    <dgm:cxn modelId="{6D2CFFD0-62F9-4D47-B5E8-7631FC27D632}" srcId="{D653AC68-0556-4CA3-8520-B1AB17DC37AD}" destId="{ADCBF59A-DC57-4107-A60E-38F0086E934A}" srcOrd="0" destOrd="0" parTransId="{1B8BAD96-0C17-46AA-82A0-DBD74CC749F1}" sibTransId="{512A71F0-7E61-4DBF-89FE-4C8FFBD546D4}"/>
    <dgm:cxn modelId="{10E85EAA-44D3-4F36-B728-BFA4D063FA8C}" srcId="{1E8D93C7-6CFD-4B2C-A905-0CB6C1E70FD6}" destId="{6EE1DCE0-1C2C-4F1A-A974-25000303E8DA}" srcOrd="2" destOrd="0" parTransId="{706B74E1-1F6F-454B-875B-9A58270420B4}" sibTransId="{B44B994F-76A7-491E-87B9-E1B67A0A6DFC}"/>
    <dgm:cxn modelId="{B7041BE8-8A45-46EB-AF3A-C2129FBD195D}" srcId="{1E8D93C7-6CFD-4B2C-A905-0CB6C1E70FD6}" destId="{A44237E5-4F34-49C5-AB4E-31D47147E6AA}" srcOrd="3" destOrd="0" parTransId="{3D418F5E-7B16-46EC-AD56-644B5EC29B1C}" sibTransId="{951C5C1E-858A-48BA-8282-731E49665080}"/>
    <dgm:cxn modelId="{CF3AD65F-773A-40C7-852D-D5ED15B9999A}" type="presOf" srcId="{1E8D93C7-6CFD-4B2C-A905-0CB6C1E70FD6}" destId="{09A14F8B-1365-46AC-9C90-1E3B4D9CD337}" srcOrd="0" destOrd="0" presId="urn:microsoft.com/office/officeart/2005/8/layout/lProcess2"/>
    <dgm:cxn modelId="{64FA8D42-26C4-4E24-BCA1-B29FB1EBBBC4}" srcId="{D653AC68-0556-4CA3-8520-B1AB17DC37AD}" destId="{1E8D93C7-6CFD-4B2C-A905-0CB6C1E70FD6}" srcOrd="1" destOrd="0" parTransId="{A8DEFD9D-1AB4-442E-8BA7-258DF67EEBF0}" sibTransId="{B2462440-A7CD-49D7-AD07-6CADC452975F}"/>
    <dgm:cxn modelId="{B08CA2B0-2BCF-4EED-BC55-AB37079AA4B2}" srcId="{1E8D93C7-6CFD-4B2C-A905-0CB6C1E70FD6}" destId="{59495A14-3FB4-4420-B924-CF917BDED43A}" srcOrd="5" destOrd="0" parTransId="{0144BFF8-B3F0-4C2C-A939-9FC28090267C}" sibTransId="{F6046C38-AE6C-4BF1-B6F4-F7396DEDD001}"/>
    <dgm:cxn modelId="{51CCBA65-7B7C-49E8-A0FF-58F00E63FCB2}" type="presOf" srcId="{1E8D93C7-6CFD-4B2C-A905-0CB6C1E70FD6}" destId="{1EB65A26-1EFF-4C16-A993-9E81445FDE1E}" srcOrd="1" destOrd="0" presId="urn:microsoft.com/office/officeart/2005/8/layout/lProcess2"/>
    <dgm:cxn modelId="{46683848-2063-4C18-A883-1446B38C058B}" type="presOf" srcId="{1D766263-A072-4FE5-A3D0-8C19BE9EA6F6}" destId="{796099B1-0425-4FEC-81AE-D6BF63D23F18}" srcOrd="0" destOrd="0" presId="urn:microsoft.com/office/officeart/2005/8/layout/lProcess2"/>
    <dgm:cxn modelId="{C1EB6D35-90DE-400A-B0C4-C4D187E0E6F9}" type="presOf" srcId="{ADCBF59A-DC57-4107-A60E-38F0086E934A}" destId="{5E1E9098-76B3-4081-AFF1-B732A1A61B2D}" srcOrd="0" destOrd="0" presId="urn:microsoft.com/office/officeart/2005/8/layout/lProcess2"/>
    <dgm:cxn modelId="{DB1AFAD8-B1AF-4504-BB10-A32CC7CDD84B}" type="presParOf" srcId="{962D7F52-05EB-42CF-8D36-B56EF9ED059A}" destId="{4250B6D3-1499-4660-B079-B3068DDF8A00}" srcOrd="0" destOrd="0" presId="urn:microsoft.com/office/officeart/2005/8/layout/lProcess2"/>
    <dgm:cxn modelId="{F3969F63-601A-40C7-89D3-3DD3FC17D383}" type="presParOf" srcId="{4250B6D3-1499-4660-B079-B3068DDF8A00}" destId="{5E1E9098-76B3-4081-AFF1-B732A1A61B2D}" srcOrd="0" destOrd="0" presId="urn:microsoft.com/office/officeart/2005/8/layout/lProcess2"/>
    <dgm:cxn modelId="{38107C5E-DC96-4F7B-9014-1E958BAF5A31}" type="presParOf" srcId="{4250B6D3-1499-4660-B079-B3068DDF8A00}" destId="{FC19FB1E-AA41-4B8A-BF05-7B2BFB2E2C7A}" srcOrd="1" destOrd="0" presId="urn:microsoft.com/office/officeart/2005/8/layout/lProcess2"/>
    <dgm:cxn modelId="{A934E9D2-B3ED-4D0D-B39A-AA6AA63F60F4}" type="presParOf" srcId="{4250B6D3-1499-4660-B079-B3068DDF8A00}" destId="{3FEAD6D3-B98A-4189-9761-6E729235CBC4}" srcOrd="2" destOrd="0" presId="urn:microsoft.com/office/officeart/2005/8/layout/lProcess2"/>
    <dgm:cxn modelId="{2DDB7612-B154-40B3-B728-CC126F62FFA8}" type="presParOf" srcId="{3FEAD6D3-B98A-4189-9761-6E729235CBC4}" destId="{597B433D-C812-48FA-AC80-6D28863F0A13}" srcOrd="0" destOrd="0" presId="urn:microsoft.com/office/officeart/2005/8/layout/lProcess2"/>
    <dgm:cxn modelId="{FAF508D2-71B6-40D4-A528-670C1F3E3AAD}" type="presParOf" srcId="{597B433D-C812-48FA-AC80-6D28863F0A13}" destId="{796099B1-0425-4FEC-81AE-D6BF63D23F18}" srcOrd="0" destOrd="0" presId="urn:microsoft.com/office/officeart/2005/8/layout/lProcess2"/>
    <dgm:cxn modelId="{92A10DFE-CEDD-4A7B-8EA6-66D4B1708C91}" type="presParOf" srcId="{962D7F52-05EB-42CF-8D36-B56EF9ED059A}" destId="{329A5D51-49CB-404C-B5A9-1F454F364661}" srcOrd="1" destOrd="0" presId="urn:microsoft.com/office/officeart/2005/8/layout/lProcess2"/>
    <dgm:cxn modelId="{B4294B7C-749E-48C6-8D72-A65D84230884}" type="presParOf" srcId="{962D7F52-05EB-42CF-8D36-B56EF9ED059A}" destId="{E707CBAB-D30E-41BE-9F3E-AD5CC19B7463}" srcOrd="2" destOrd="0" presId="urn:microsoft.com/office/officeart/2005/8/layout/lProcess2"/>
    <dgm:cxn modelId="{751951C2-F844-45FA-981D-223EE6351F6A}" type="presParOf" srcId="{E707CBAB-D30E-41BE-9F3E-AD5CC19B7463}" destId="{09A14F8B-1365-46AC-9C90-1E3B4D9CD337}" srcOrd="0" destOrd="0" presId="urn:microsoft.com/office/officeart/2005/8/layout/lProcess2"/>
    <dgm:cxn modelId="{F9096111-2282-4F9D-9BDB-1E3AC5B4531A}" type="presParOf" srcId="{E707CBAB-D30E-41BE-9F3E-AD5CC19B7463}" destId="{1EB65A26-1EFF-4C16-A993-9E81445FDE1E}" srcOrd="1" destOrd="0" presId="urn:microsoft.com/office/officeart/2005/8/layout/lProcess2"/>
    <dgm:cxn modelId="{6EF4FDA0-9BB0-4EA9-8688-B6C4EDDACF3B}" type="presParOf" srcId="{E707CBAB-D30E-41BE-9F3E-AD5CC19B7463}" destId="{9E7DEA54-E589-4910-AA29-C97A2C375C4F}" srcOrd="2" destOrd="0" presId="urn:microsoft.com/office/officeart/2005/8/layout/lProcess2"/>
    <dgm:cxn modelId="{B6A52229-894C-4F8F-A0D5-8D1B67FB974A}" type="presParOf" srcId="{9E7DEA54-E589-4910-AA29-C97A2C375C4F}" destId="{D7CDFE50-9C87-4067-9E1B-99A8C6AC2663}" srcOrd="0" destOrd="0" presId="urn:microsoft.com/office/officeart/2005/8/layout/lProcess2"/>
    <dgm:cxn modelId="{CC744D22-DFA4-497C-8FA7-2DB7868A5B1B}" type="presParOf" srcId="{D7CDFE50-9C87-4067-9E1B-99A8C6AC2663}" destId="{7D085242-2660-4208-A7A7-6CF9FE450A61}" srcOrd="0" destOrd="0" presId="urn:microsoft.com/office/officeart/2005/8/layout/lProcess2"/>
    <dgm:cxn modelId="{35B32711-08DD-4337-BFB6-67CF8DE4CB83}" type="presParOf" srcId="{D7CDFE50-9C87-4067-9E1B-99A8C6AC2663}" destId="{0D41567D-F6D9-4335-8758-40E45F4614B7}" srcOrd="1" destOrd="0" presId="urn:microsoft.com/office/officeart/2005/8/layout/lProcess2"/>
    <dgm:cxn modelId="{AF6BF753-7677-45D9-B834-29F704845AE6}" type="presParOf" srcId="{D7CDFE50-9C87-4067-9E1B-99A8C6AC2663}" destId="{FE937DB3-EBD7-4160-A069-3F977B777690}" srcOrd="2" destOrd="0" presId="urn:microsoft.com/office/officeart/2005/8/layout/lProcess2"/>
    <dgm:cxn modelId="{97D11353-40B5-4EE9-8A8A-29DBBEEC5D29}" type="presParOf" srcId="{D7CDFE50-9C87-4067-9E1B-99A8C6AC2663}" destId="{740C9624-298D-4F97-A88D-AD406980D0FA}" srcOrd="3" destOrd="0" presId="urn:microsoft.com/office/officeart/2005/8/layout/lProcess2"/>
    <dgm:cxn modelId="{5480E325-84BE-42E5-B0E6-3C11075C0CE7}" type="presParOf" srcId="{D7CDFE50-9C87-4067-9E1B-99A8C6AC2663}" destId="{3DCB4031-2211-4E16-93FD-ED3B84EFEBE9}" srcOrd="4" destOrd="0" presId="urn:microsoft.com/office/officeart/2005/8/layout/lProcess2"/>
    <dgm:cxn modelId="{2BAE65BC-9549-42B4-B1CB-444A0C59C0B9}" type="presParOf" srcId="{D7CDFE50-9C87-4067-9E1B-99A8C6AC2663}" destId="{75022090-1553-4A0B-9524-844565BA5B4E}" srcOrd="5" destOrd="0" presId="urn:microsoft.com/office/officeart/2005/8/layout/lProcess2"/>
    <dgm:cxn modelId="{83D5810E-4533-4ADD-A3F2-E32B0CC67F77}" type="presParOf" srcId="{D7CDFE50-9C87-4067-9E1B-99A8C6AC2663}" destId="{3EFD411D-4A17-4451-BAE0-B88F6E3C2A34}" srcOrd="6" destOrd="0" presId="urn:microsoft.com/office/officeart/2005/8/layout/lProcess2"/>
    <dgm:cxn modelId="{C983C13F-5FC9-477F-9619-AF3E878CB121}" type="presParOf" srcId="{D7CDFE50-9C87-4067-9E1B-99A8C6AC2663}" destId="{39B5EE5F-2290-43C6-9770-8C6E78514E78}" srcOrd="7" destOrd="0" presId="urn:microsoft.com/office/officeart/2005/8/layout/lProcess2"/>
    <dgm:cxn modelId="{DEE636A2-61B5-41A9-888D-7C303DF4563B}" type="presParOf" srcId="{D7CDFE50-9C87-4067-9E1B-99A8C6AC2663}" destId="{99C4EA82-F688-4993-8D64-A50356E095AE}" srcOrd="8" destOrd="0" presId="urn:microsoft.com/office/officeart/2005/8/layout/lProcess2"/>
    <dgm:cxn modelId="{110FDA5D-5238-431C-A459-55E6C06BE40F}" type="presParOf" srcId="{D7CDFE50-9C87-4067-9E1B-99A8C6AC2663}" destId="{63CB84E0-7969-418B-A8C1-AE3ED9127747}" srcOrd="9" destOrd="0" presId="urn:microsoft.com/office/officeart/2005/8/layout/lProcess2"/>
    <dgm:cxn modelId="{DC298B76-63D7-4388-8054-168053738A48}" type="presParOf" srcId="{D7CDFE50-9C87-4067-9E1B-99A8C6AC2663}" destId="{0FA0B6B2-A040-4C36-8187-A0B550B12537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38BD8-DF8A-443D-8B91-634948758A5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43552F-95F2-420B-96C9-481FF30825D0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Alta</a:t>
          </a:r>
        </a:p>
      </dgm:t>
    </dgm:pt>
    <dgm:pt modelId="{6AF0E2BB-15D8-4541-8202-113CA9836582}" type="parTrans" cxnId="{11C78062-BC25-4819-8AAA-EE4793A4E0ED}">
      <dgm:prSet/>
      <dgm:spPr/>
      <dgm:t>
        <a:bodyPr/>
        <a:lstStyle/>
        <a:p>
          <a:endParaRPr lang="pt-BR"/>
        </a:p>
      </dgm:t>
    </dgm:pt>
    <dgm:pt modelId="{1888DBCD-08C1-441B-9D07-D659C3C64B5D}" type="sibTrans" cxnId="{11C78062-BC25-4819-8AAA-EE4793A4E0ED}">
      <dgm:prSet/>
      <dgm:spPr/>
      <dgm:t>
        <a:bodyPr/>
        <a:lstStyle/>
        <a:p>
          <a:endParaRPr lang="pt-BR"/>
        </a:p>
      </dgm:t>
    </dgm:pt>
    <dgm:pt modelId="{ED8714E0-CF9A-4DA6-832F-1A4EA30CEA9F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Média</a:t>
          </a:r>
        </a:p>
      </dgm:t>
    </dgm:pt>
    <dgm:pt modelId="{8F599E07-61BF-4454-A088-57BFB92C3733}" type="parTrans" cxnId="{F3E27586-15C5-4FE6-BA44-95391E766B3F}">
      <dgm:prSet/>
      <dgm:spPr/>
      <dgm:t>
        <a:bodyPr/>
        <a:lstStyle/>
        <a:p>
          <a:endParaRPr lang="pt-BR"/>
        </a:p>
      </dgm:t>
    </dgm:pt>
    <dgm:pt modelId="{24DC5C35-BB30-4C8A-B96A-4F52D95C8EF2}" type="sibTrans" cxnId="{F3E27586-15C5-4FE6-BA44-95391E766B3F}">
      <dgm:prSet/>
      <dgm:spPr/>
      <dgm:t>
        <a:bodyPr/>
        <a:lstStyle/>
        <a:p>
          <a:endParaRPr lang="pt-BR"/>
        </a:p>
      </dgm:t>
    </dgm:pt>
    <dgm:pt modelId="{1FE64F2C-BED7-41B8-B2FE-A890CF6AF264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dirty="0">
              <a:solidFill>
                <a:srgbClr val="006666"/>
              </a:solidFill>
            </a:rPr>
            <a:t> </a:t>
          </a:r>
          <a:r>
            <a:rPr lang="pt-BR" dirty="0">
              <a:solidFill>
                <a:schemeClr val="accent2">
                  <a:lumMod val="50000"/>
                </a:schemeClr>
              </a:solidFill>
            </a:rPr>
            <a:t>Baixa</a:t>
          </a:r>
        </a:p>
      </dgm:t>
    </dgm:pt>
    <dgm:pt modelId="{03A10E32-4889-4DBA-856E-9E7A2B763728}" type="parTrans" cxnId="{1811DCD9-C52B-413D-9684-210E90B634CA}">
      <dgm:prSet/>
      <dgm:spPr/>
      <dgm:t>
        <a:bodyPr/>
        <a:lstStyle/>
        <a:p>
          <a:endParaRPr lang="pt-BR"/>
        </a:p>
      </dgm:t>
    </dgm:pt>
    <dgm:pt modelId="{7900ACDF-C7F5-4879-B24F-5D04D7974707}" type="sibTrans" cxnId="{1811DCD9-C52B-413D-9684-210E90B634CA}">
      <dgm:prSet/>
      <dgm:spPr/>
      <dgm:t>
        <a:bodyPr/>
        <a:lstStyle/>
        <a:p>
          <a:endParaRPr lang="pt-BR"/>
        </a:p>
      </dgm:t>
    </dgm:pt>
    <dgm:pt modelId="{763FBE21-F954-4D40-8661-4268917F5684}" type="pres">
      <dgm:prSet presAssocID="{6B938BD8-DF8A-443D-8B91-634948758A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D72C6E4-7EE5-42F9-8542-D0164FFCB809}" type="pres">
      <dgm:prSet presAssocID="{1643552F-95F2-420B-96C9-481FF30825D0}" presName="composite" presStyleCnt="0"/>
      <dgm:spPr/>
    </dgm:pt>
    <dgm:pt modelId="{A5E582B9-4AE6-45FC-BB40-7CDA4F65783A}" type="pres">
      <dgm:prSet presAssocID="{1643552F-95F2-420B-96C9-481FF30825D0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6B6D75-A797-4E40-90A6-813AEB433858}" type="pres">
      <dgm:prSet presAssocID="{1643552F-95F2-420B-96C9-481FF30825D0}" presName="rect2" presStyleLbl="fgImgPlace1" presStyleIdx="0" presStyleCnt="3"/>
      <dgm:spPr>
        <a:solidFill>
          <a:srgbClr val="FF0000"/>
        </a:solidFill>
      </dgm:spPr>
    </dgm:pt>
    <dgm:pt modelId="{01B66CF3-AEAE-48B0-BEC4-BE97942E8F6A}" type="pres">
      <dgm:prSet presAssocID="{1888DBCD-08C1-441B-9D07-D659C3C64B5D}" presName="sibTrans" presStyleCnt="0"/>
      <dgm:spPr/>
    </dgm:pt>
    <dgm:pt modelId="{3B586D6F-8616-4952-9898-756FAA1B0C85}" type="pres">
      <dgm:prSet presAssocID="{ED8714E0-CF9A-4DA6-832F-1A4EA30CEA9F}" presName="composite" presStyleCnt="0"/>
      <dgm:spPr/>
    </dgm:pt>
    <dgm:pt modelId="{9C037290-94B0-466E-AC01-7CEB7A9FD2BF}" type="pres">
      <dgm:prSet presAssocID="{ED8714E0-CF9A-4DA6-832F-1A4EA30CEA9F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08B5EC-E850-4F66-B893-5D98111DA9BB}" type="pres">
      <dgm:prSet presAssocID="{ED8714E0-CF9A-4DA6-832F-1A4EA30CEA9F}" presName="rect2" presStyleLbl="fgImgPlace1" presStyleIdx="1" presStyleCnt="3"/>
      <dgm:spPr>
        <a:solidFill>
          <a:srgbClr val="FFC000"/>
        </a:solidFill>
      </dgm:spPr>
    </dgm:pt>
    <dgm:pt modelId="{B32CE992-0DA6-4BAF-833B-5257D346E007}" type="pres">
      <dgm:prSet presAssocID="{24DC5C35-BB30-4C8A-B96A-4F52D95C8EF2}" presName="sibTrans" presStyleCnt="0"/>
      <dgm:spPr/>
    </dgm:pt>
    <dgm:pt modelId="{D01DC66E-E350-48B5-A6A0-A7CB5DFCAF96}" type="pres">
      <dgm:prSet presAssocID="{1FE64F2C-BED7-41B8-B2FE-A890CF6AF264}" presName="composite" presStyleCnt="0"/>
      <dgm:spPr/>
    </dgm:pt>
    <dgm:pt modelId="{51A4FB0A-7986-490A-835A-249CDEF62510}" type="pres">
      <dgm:prSet presAssocID="{1FE64F2C-BED7-41B8-B2FE-A890CF6AF264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AD531-FE13-4D8A-A30A-1D909FB34AB2}" type="pres">
      <dgm:prSet presAssocID="{1FE64F2C-BED7-41B8-B2FE-A890CF6AF264}" presName="rect2" presStyleLbl="fgImgPlace1" presStyleIdx="2" presStyleCnt="3"/>
      <dgm:spPr>
        <a:solidFill>
          <a:srgbClr val="00B050"/>
        </a:solidFill>
      </dgm:spPr>
    </dgm:pt>
  </dgm:ptLst>
  <dgm:cxnLst>
    <dgm:cxn modelId="{50D299CE-331F-4F1A-937B-DDE006EC1444}" type="presOf" srcId="{6B938BD8-DF8A-443D-8B91-634948758A56}" destId="{763FBE21-F954-4D40-8661-4268917F5684}" srcOrd="0" destOrd="0" presId="urn:microsoft.com/office/officeart/2008/layout/PictureStrips"/>
    <dgm:cxn modelId="{58A132AE-BE6E-426B-95F4-5A2336FB1401}" type="presOf" srcId="{1FE64F2C-BED7-41B8-B2FE-A890CF6AF264}" destId="{51A4FB0A-7986-490A-835A-249CDEF62510}" srcOrd="0" destOrd="0" presId="urn:microsoft.com/office/officeart/2008/layout/PictureStrips"/>
    <dgm:cxn modelId="{53F0E837-10C2-418B-AC3A-8D6E368C2F20}" type="presOf" srcId="{1643552F-95F2-420B-96C9-481FF30825D0}" destId="{A5E582B9-4AE6-45FC-BB40-7CDA4F65783A}" srcOrd="0" destOrd="0" presId="urn:microsoft.com/office/officeart/2008/layout/PictureStrips"/>
    <dgm:cxn modelId="{F3E27586-15C5-4FE6-BA44-95391E766B3F}" srcId="{6B938BD8-DF8A-443D-8B91-634948758A56}" destId="{ED8714E0-CF9A-4DA6-832F-1A4EA30CEA9F}" srcOrd="1" destOrd="0" parTransId="{8F599E07-61BF-4454-A088-57BFB92C3733}" sibTransId="{24DC5C35-BB30-4C8A-B96A-4F52D95C8EF2}"/>
    <dgm:cxn modelId="{11C78062-BC25-4819-8AAA-EE4793A4E0ED}" srcId="{6B938BD8-DF8A-443D-8B91-634948758A56}" destId="{1643552F-95F2-420B-96C9-481FF30825D0}" srcOrd="0" destOrd="0" parTransId="{6AF0E2BB-15D8-4541-8202-113CA9836582}" sibTransId="{1888DBCD-08C1-441B-9D07-D659C3C64B5D}"/>
    <dgm:cxn modelId="{D53D409C-24BC-456F-AAE2-E139FAEB825D}" type="presOf" srcId="{ED8714E0-CF9A-4DA6-832F-1A4EA30CEA9F}" destId="{9C037290-94B0-466E-AC01-7CEB7A9FD2BF}" srcOrd="0" destOrd="0" presId="urn:microsoft.com/office/officeart/2008/layout/PictureStrips"/>
    <dgm:cxn modelId="{1811DCD9-C52B-413D-9684-210E90B634CA}" srcId="{6B938BD8-DF8A-443D-8B91-634948758A56}" destId="{1FE64F2C-BED7-41B8-B2FE-A890CF6AF264}" srcOrd="2" destOrd="0" parTransId="{03A10E32-4889-4DBA-856E-9E7A2B763728}" sibTransId="{7900ACDF-C7F5-4879-B24F-5D04D7974707}"/>
    <dgm:cxn modelId="{11B00F4E-60B7-4FD4-AD80-2C7ADDF9A0B9}" type="presParOf" srcId="{763FBE21-F954-4D40-8661-4268917F5684}" destId="{7D72C6E4-7EE5-42F9-8542-D0164FFCB809}" srcOrd="0" destOrd="0" presId="urn:microsoft.com/office/officeart/2008/layout/PictureStrips"/>
    <dgm:cxn modelId="{60643F93-C8CB-40B4-A3C8-748EC6EDF699}" type="presParOf" srcId="{7D72C6E4-7EE5-42F9-8542-D0164FFCB809}" destId="{A5E582B9-4AE6-45FC-BB40-7CDA4F65783A}" srcOrd="0" destOrd="0" presId="urn:microsoft.com/office/officeart/2008/layout/PictureStrips"/>
    <dgm:cxn modelId="{C093BD25-5529-44E8-B8ED-732FC1B78F81}" type="presParOf" srcId="{7D72C6E4-7EE5-42F9-8542-D0164FFCB809}" destId="{636B6D75-A797-4E40-90A6-813AEB433858}" srcOrd="1" destOrd="0" presId="urn:microsoft.com/office/officeart/2008/layout/PictureStrips"/>
    <dgm:cxn modelId="{239EF78D-B645-4898-9773-F107B7F97716}" type="presParOf" srcId="{763FBE21-F954-4D40-8661-4268917F5684}" destId="{01B66CF3-AEAE-48B0-BEC4-BE97942E8F6A}" srcOrd="1" destOrd="0" presId="urn:microsoft.com/office/officeart/2008/layout/PictureStrips"/>
    <dgm:cxn modelId="{5DE6099E-A037-41C5-8F87-DB778C5A6D7B}" type="presParOf" srcId="{763FBE21-F954-4D40-8661-4268917F5684}" destId="{3B586D6F-8616-4952-9898-756FAA1B0C85}" srcOrd="2" destOrd="0" presId="urn:microsoft.com/office/officeart/2008/layout/PictureStrips"/>
    <dgm:cxn modelId="{565F6446-82D2-4371-B53B-A96C7860EEE4}" type="presParOf" srcId="{3B586D6F-8616-4952-9898-756FAA1B0C85}" destId="{9C037290-94B0-466E-AC01-7CEB7A9FD2BF}" srcOrd="0" destOrd="0" presId="urn:microsoft.com/office/officeart/2008/layout/PictureStrips"/>
    <dgm:cxn modelId="{5F2F1739-284F-4A8D-BB6F-52D00593D15F}" type="presParOf" srcId="{3B586D6F-8616-4952-9898-756FAA1B0C85}" destId="{8E08B5EC-E850-4F66-B893-5D98111DA9BB}" srcOrd="1" destOrd="0" presId="urn:microsoft.com/office/officeart/2008/layout/PictureStrips"/>
    <dgm:cxn modelId="{59CA3A25-AD54-4E6A-9DF4-6B27A1986BA1}" type="presParOf" srcId="{763FBE21-F954-4D40-8661-4268917F5684}" destId="{B32CE992-0DA6-4BAF-833B-5257D346E007}" srcOrd="3" destOrd="0" presId="urn:microsoft.com/office/officeart/2008/layout/PictureStrips"/>
    <dgm:cxn modelId="{C84D5760-E61C-4507-B82C-3D6620F1E59D}" type="presParOf" srcId="{763FBE21-F954-4D40-8661-4268917F5684}" destId="{D01DC66E-E350-48B5-A6A0-A7CB5DFCAF96}" srcOrd="4" destOrd="0" presId="urn:microsoft.com/office/officeart/2008/layout/PictureStrips"/>
    <dgm:cxn modelId="{33AFD4DE-4E37-4C59-BA8E-75A09D697784}" type="presParOf" srcId="{D01DC66E-E350-48B5-A6A0-A7CB5DFCAF96}" destId="{51A4FB0A-7986-490A-835A-249CDEF62510}" srcOrd="0" destOrd="0" presId="urn:microsoft.com/office/officeart/2008/layout/PictureStrips"/>
    <dgm:cxn modelId="{36013339-8576-4B7F-B9D6-3C7090602573}" type="presParOf" srcId="{D01DC66E-E350-48B5-A6A0-A7CB5DFCAF96}" destId="{3E8AD531-FE13-4D8A-A30A-1D909FB34AB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20F89E-8CBC-449F-A52E-111ED8EEDC33}" type="doc">
      <dgm:prSet loTypeId="urn:microsoft.com/office/officeart/2005/8/layout/cycle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A99B45F-1737-463C-A8D9-E23F7D8AAE1E}">
      <dgm:prSet phldrT="[Texto]" custT="1"/>
      <dgm:spPr/>
      <dgm:t>
        <a:bodyPr/>
        <a:lstStyle/>
        <a:p>
          <a:r>
            <a:rPr lang="pt-BR" sz="1200" dirty="0"/>
            <a:t>Relevância Estratégica do Processo</a:t>
          </a:r>
        </a:p>
      </dgm:t>
    </dgm:pt>
    <dgm:pt modelId="{15CEAC06-3F15-40BA-B665-41F7E7ED8C46}" type="parTrans" cxnId="{EBC94463-965B-4F28-8029-E9038DA2F917}">
      <dgm:prSet/>
      <dgm:spPr/>
      <dgm:t>
        <a:bodyPr/>
        <a:lstStyle/>
        <a:p>
          <a:endParaRPr lang="pt-BR"/>
        </a:p>
      </dgm:t>
    </dgm:pt>
    <dgm:pt modelId="{F208F6B1-09D4-46AC-ABF0-B1A9251909AA}" type="sibTrans" cxnId="{EBC94463-965B-4F28-8029-E9038DA2F917}">
      <dgm:prSet/>
      <dgm:spPr/>
      <dgm:t>
        <a:bodyPr/>
        <a:lstStyle/>
        <a:p>
          <a:endParaRPr lang="pt-BR"/>
        </a:p>
      </dgm:t>
    </dgm:pt>
    <dgm:pt modelId="{04C38DB1-02B6-4E7A-AA9C-CCDBEDFEFA57}">
      <dgm:prSet phldrT="[Texto]" custT="1"/>
      <dgm:spPr/>
      <dgm:t>
        <a:bodyPr/>
        <a:lstStyle/>
        <a:p>
          <a:r>
            <a:rPr lang="pt-BR" sz="1200" dirty="0"/>
            <a:t>Demandas TCU/CGU/MP</a:t>
          </a:r>
        </a:p>
      </dgm:t>
    </dgm:pt>
    <dgm:pt modelId="{407AF34A-44D1-4F49-B4D1-99DF7513190D}" type="parTrans" cxnId="{335CE0A7-BA6F-43A5-A616-B4163B05CD1A}">
      <dgm:prSet/>
      <dgm:spPr/>
      <dgm:t>
        <a:bodyPr/>
        <a:lstStyle/>
        <a:p>
          <a:endParaRPr lang="pt-BR"/>
        </a:p>
      </dgm:t>
    </dgm:pt>
    <dgm:pt modelId="{B6959FE5-6D1A-4142-9A78-CAC979E9526E}" type="sibTrans" cxnId="{335CE0A7-BA6F-43A5-A616-B4163B05CD1A}">
      <dgm:prSet/>
      <dgm:spPr/>
      <dgm:t>
        <a:bodyPr/>
        <a:lstStyle/>
        <a:p>
          <a:endParaRPr lang="pt-BR"/>
        </a:p>
      </dgm:t>
    </dgm:pt>
    <dgm:pt modelId="{52C95755-169B-4972-B256-3BEA947198AD}">
      <dgm:prSet phldrT="[Texto]" custT="1"/>
      <dgm:spPr/>
      <dgm:t>
        <a:bodyPr/>
        <a:lstStyle/>
        <a:p>
          <a:r>
            <a:rPr lang="pt-BR" sz="1200" dirty="0"/>
            <a:t>Determinação Judicial em Saúde</a:t>
          </a:r>
        </a:p>
      </dgm:t>
    </dgm:pt>
    <dgm:pt modelId="{72C140E9-A6E9-43B2-BEBB-76F52B392AB1}" type="parTrans" cxnId="{DCF30D72-B83E-4CDE-99B1-975EB489F54A}">
      <dgm:prSet/>
      <dgm:spPr/>
      <dgm:t>
        <a:bodyPr/>
        <a:lstStyle/>
        <a:p>
          <a:endParaRPr lang="pt-BR"/>
        </a:p>
      </dgm:t>
    </dgm:pt>
    <dgm:pt modelId="{5AF11F9B-0C96-4C8F-A2CB-EAC701780075}" type="sibTrans" cxnId="{DCF30D72-B83E-4CDE-99B1-975EB489F54A}">
      <dgm:prSet/>
      <dgm:spPr/>
      <dgm:t>
        <a:bodyPr/>
        <a:lstStyle/>
        <a:p>
          <a:endParaRPr lang="pt-BR"/>
        </a:p>
      </dgm:t>
    </dgm:pt>
    <dgm:pt modelId="{E5C3D3D8-B79F-4077-94CB-8FEDE91B243A}">
      <dgm:prSet phldrT="[Texto]" custT="1"/>
      <dgm:spPr/>
      <dgm:t>
        <a:bodyPr/>
        <a:lstStyle/>
        <a:p>
          <a:r>
            <a:rPr lang="pt-BR" sz="1200" dirty="0"/>
            <a:t>Recursos Tecnológicos</a:t>
          </a:r>
        </a:p>
      </dgm:t>
    </dgm:pt>
    <dgm:pt modelId="{16EADE76-7097-4281-8E5F-D88076E9FAC8}" type="parTrans" cxnId="{57EF5103-1D79-4C02-AFC8-4F1774EFE5B7}">
      <dgm:prSet/>
      <dgm:spPr/>
      <dgm:t>
        <a:bodyPr/>
        <a:lstStyle/>
        <a:p>
          <a:endParaRPr lang="pt-BR"/>
        </a:p>
      </dgm:t>
    </dgm:pt>
    <dgm:pt modelId="{601C2F2B-74D9-49C2-8C5D-A06CEE2B0461}" type="sibTrans" cxnId="{57EF5103-1D79-4C02-AFC8-4F1774EFE5B7}">
      <dgm:prSet/>
      <dgm:spPr/>
      <dgm:t>
        <a:bodyPr/>
        <a:lstStyle/>
        <a:p>
          <a:endParaRPr lang="pt-BR"/>
        </a:p>
      </dgm:t>
    </dgm:pt>
    <dgm:pt modelId="{522A5EA9-1AF8-4EE2-BA35-B5DAA554CF0C}">
      <dgm:prSet phldrT="[Texto]" custT="1"/>
      <dgm:spPr/>
      <dgm:t>
        <a:bodyPr/>
        <a:lstStyle/>
        <a:p>
          <a:r>
            <a:rPr lang="pt-BR" sz="1200" dirty="0"/>
            <a:t>Estrutura Organizacional</a:t>
          </a:r>
        </a:p>
      </dgm:t>
    </dgm:pt>
    <dgm:pt modelId="{355C455D-4AEC-457A-8DEB-03BDEC96B49C}" type="parTrans" cxnId="{56CC0D70-810C-42E2-952E-E8630F11A8F2}">
      <dgm:prSet/>
      <dgm:spPr/>
      <dgm:t>
        <a:bodyPr/>
        <a:lstStyle/>
        <a:p>
          <a:endParaRPr lang="pt-BR"/>
        </a:p>
      </dgm:t>
    </dgm:pt>
    <dgm:pt modelId="{A310D419-5BA2-43BE-9E7F-F25522EC450F}" type="sibTrans" cxnId="{56CC0D70-810C-42E2-952E-E8630F11A8F2}">
      <dgm:prSet/>
      <dgm:spPr/>
      <dgm:t>
        <a:bodyPr/>
        <a:lstStyle/>
        <a:p>
          <a:endParaRPr lang="pt-BR"/>
        </a:p>
      </dgm:t>
    </dgm:pt>
    <dgm:pt modelId="{8A3533DE-1834-47DE-836B-A4A0E7A9777D}">
      <dgm:prSet phldrT="[Texto]" custT="1"/>
      <dgm:spPr/>
      <dgm:t>
        <a:bodyPr/>
        <a:lstStyle/>
        <a:p>
          <a:r>
            <a:rPr lang="pt-BR" sz="1200" dirty="0"/>
            <a:t>Recursos Humanos</a:t>
          </a:r>
        </a:p>
      </dgm:t>
    </dgm:pt>
    <dgm:pt modelId="{2B027CD4-1A99-46DF-ACEE-CF2E47A40109}" type="sibTrans" cxnId="{7164DDD0-A683-4988-B0BE-81594E094D9B}">
      <dgm:prSet/>
      <dgm:spPr/>
      <dgm:t>
        <a:bodyPr/>
        <a:lstStyle/>
        <a:p>
          <a:endParaRPr lang="pt-BR"/>
        </a:p>
      </dgm:t>
    </dgm:pt>
    <dgm:pt modelId="{915EABC3-5EDA-40D0-AC3F-F400E7DF869A}" type="parTrans" cxnId="{7164DDD0-A683-4988-B0BE-81594E094D9B}">
      <dgm:prSet/>
      <dgm:spPr/>
      <dgm:t>
        <a:bodyPr/>
        <a:lstStyle/>
        <a:p>
          <a:endParaRPr lang="pt-BR"/>
        </a:p>
      </dgm:t>
    </dgm:pt>
    <dgm:pt modelId="{26DF387E-9AA6-4D46-BDFC-CD15CDE02CCE}" type="pres">
      <dgm:prSet presAssocID="{BC20F89E-8CBC-449F-A52E-111ED8EEDC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CC8C88E-2A28-43CF-BBD6-86D7124A830A}" type="pres">
      <dgm:prSet presAssocID="{2A99B45F-1737-463C-A8D9-E23F7D8AAE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2C1979-FBEB-4741-83F8-616FC3A2B4A6}" type="pres">
      <dgm:prSet presAssocID="{2A99B45F-1737-463C-A8D9-E23F7D8AAE1E}" presName="spNode" presStyleCnt="0"/>
      <dgm:spPr/>
    </dgm:pt>
    <dgm:pt modelId="{18BA5C92-D85C-410D-BFB6-60091CFBD0B8}" type="pres">
      <dgm:prSet presAssocID="{F208F6B1-09D4-46AC-ABF0-B1A9251909AA}" presName="sibTrans" presStyleLbl="sibTrans1D1" presStyleIdx="0" presStyleCnt="6"/>
      <dgm:spPr/>
      <dgm:t>
        <a:bodyPr/>
        <a:lstStyle/>
        <a:p>
          <a:endParaRPr lang="pt-BR"/>
        </a:p>
      </dgm:t>
    </dgm:pt>
    <dgm:pt modelId="{46F2CDD6-ED26-4E30-B47C-EDFCF4868696}" type="pres">
      <dgm:prSet presAssocID="{04C38DB1-02B6-4E7A-AA9C-CCDBEDFEFA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667FCD-F8AB-4DD6-9E27-A26FA6B26826}" type="pres">
      <dgm:prSet presAssocID="{04C38DB1-02B6-4E7A-AA9C-CCDBEDFEFA57}" presName="spNode" presStyleCnt="0"/>
      <dgm:spPr/>
    </dgm:pt>
    <dgm:pt modelId="{0AA4A3AF-59FA-4A70-A4AF-6AF86DF80EEC}" type="pres">
      <dgm:prSet presAssocID="{B6959FE5-6D1A-4142-9A78-CAC979E9526E}" presName="sibTrans" presStyleLbl="sibTrans1D1" presStyleIdx="1" presStyleCnt="6"/>
      <dgm:spPr/>
      <dgm:t>
        <a:bodyPr/>
        <a:lstStyle/>
        <a:p>
          <a:endParaRPr lang="pt-BR"/>
        </a:p>
      </dgm:t>
    </dgm:pt>
    <dgm:pt modelId="{A2574135-A1C0-49C1-8F6D-ECE1703A18B0}" type="pres">
      <dgm:prSet presAssocID="{52C95755-169B-4972-B256-3BEA947198A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274AE0-9E25-4E34-81F6-472BFC4AE9E8}" type="pres">
      <dgm:prSet presAssocID="{52C95755-169B-4972-B256-3BEA947198AD}" presName="spNode" presStyleCnt="0"/>
      <dgm:spPr/>
    </dgm:pt>
    <dgm:pt modelId="{0FCC57A6-311E-4EA5-BA45-5B37704C607F}" type="pres">
      <dgm:prSet presAssocID="{5AF11F9B-0C96-4C8F-A2CB-EAC701780075}" presName="sibTrans" presStyleLbl="sibTrans1D1" presStyleIdx="2" presStyleCnt="6"/>
      <dgm:spPr/>
      <dgm:t>
        <a:bodyPr/>
        <a:lstStyle/>
        <a:p>
          <a:endParaRPr lang="pt-BR"/>
        </a:p>
      </dgm:t>
    </dgm:pt>
    <dgm:pt modelId="{D12FA66C-E257-4651-BD4B-4229BC7C8471}" type="pres">
      <dgm:prSet presAssocID="{8A3533DE-1834-47DE-836B-A4A0E7A9777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AFB91C-7514-4EC1-BA14-7F99A56EA2AE}" type="pres">
      <dgm:prSet presAssocID="{8A3533DE-1834-47DE-836B-A4A0E7A9777D}" presName="spNode" presStyleCnt="0"/>
      <dgm:spPr/>
    </dgm:pt>
    <dgm:pt modelId="{C2F91009-E50C-4680-867E-9571ED0CFE81}" type="pres">
      <dgm:prSet presAssocID="{2B027CD4-1A99-46DF-ACEE-CF2E47A40109}" presName="sibTrans" presStyleLbl="sibTrans1D1" presStyleIdx="3" presStyleCnt="6"/>
      <dgm:spPr/>
      <dgm:t>
        <a:bodyPr/>
        <a:lstStyle/>
        <a:p>
          <a:endParaRPr lang="pt-BR"/>
        </a:p>
      </dgm:t>
    </dgm:pt>
    <dgm:pt modelId="{499728E3-59F1-4482-BACC-5733DF5B1838}" type="pres">
      <dgm:prSet presAssocID="{E5C3D3D8-B79F-4077-94CB-8FEDE91B243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744F75-CA37-4F96-AAB5-E761AE44E91B}" type="pres">
      <dgm:prSet presAssocID="{E5C3D3D8-B79F-4077-94CB-8FEDE91B243A}" presName="spNode" presStyleCnt="0"/>
      <dgm:spPr/>
    </dgm:pt>
    <dgm:pt modelId="{28D4B3F7-0EAF-40E9-97C9-97A7EADAE9F5}" type="pres">
      <dgm:prSet presAssocID="{601C2F2B-74D9-49C2-8C5D-A06CEE2B0461}" presName="sibTrans" presStyleLbl="sibTrans1D1" presStyleIdx="4" presStyleCnt="6"/>
      <dgm:spPr/>
      <dgm:t>
        <a:bodyPr/>
        <a:lstStyle/>
        <a:p>
          <a:endParaRPr lang="pt-BR"/>
        </a:p>
      </dgm:t>
    </dgm:pt>
    <dgm:pt modelId="{B80B064B-F6D0-444F-88FD-C0D8C01352BA}" type="pres">
      <dgm:prSet presAssocID="{522A5EA9-1AF8-4EE2-BA35-B5DAA554CF0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A587FD-36ED-43CC-9AA9-596F21D582A1}" type="pres">
      <dgm:prSet presAssocID="{522A5EA9-1AF8-4EE2-BA35-B5DAA554CF0C}" presName="spNode" presStyleCnt="0"/>
      <dgm:spPr/>
    </dgm:pt>
    <dgm:pt modelId="{BB325707-15CB-4C7A-BCC9-B61D196EC00A}" type="pres">
      <dgm:prSet presAssocID="{A310D419-5BA2-43BE-9E7F-F25522EC450F}" presName="sibTrans" presStyleLbl="sibTrans1D1" presStyleIdx="5" presStyleCnt="6"/>
      <dgm:spPr/>
      <dgm:t>
        <a:bodyPr/>
        <a:lstStyle/>
        <a:p>
          <a:endParaRPr lang="pt-BR"/>
        </a:p>
      </dgm:t>
    </dgm:pt>
  </dgm:ptLst>
  <dgm:cxnLst>
    <dgm:cxn modelId="{EBC94463-965B-4F28-8029-E9038DA2F917}" srcId="{BC20F89E-8CBC-449F-A52E-111ED8EEDC33}" destId="{2A99B45F-1737-463C-A8D9-E23F7D8AAE1E}" srcOrd="0" destOrd="0" parTransId="{15CEAC06-3F15-40BA-B665-41F7E7ED8C46}" sibTransId="{F208F6B1-09D4-46AC-ABF0-B1A9251909AA}"/>
    <dgm:cxn modelId="{C6A18DEF-FA50-40D5-9884-267A19B37747}" type="presOf" srcId="{B6959FE5-6D1A-4142-9A78-CAC979E9526E}" destId="{0AA4A3AF-59FA-4A70-A4AF-6AF86DF80EEC}" srcOrd="0" destOrd="0" presId="urn:microsoft.com/office/officeart/2005/8/layout/cycle6"/>
    <dgm:cxn modelId="{4CDBD275-93A9-4EBD-9584-C65C6137B115}" type="presOf" srcId="{F208F6B1-09D4-46AC-ABF0-B1A9251909AA}" destId="{18BA5C92-D85C-410D-BFB6-60091CFBD0B8}" srcOrd="0" destOrd="0" presId="urn:microsoft.com/office/officeart/2005/8/layout/cycle6"/>
    <dgm:cxn modelId="{57EF5103-1D79-4C02-AFC8-4F1774EFE5B7}" srcId="{BC20F89E-8CBC-449F-A52E-111ED8EEDC33}" destId="{E5C3D3D8-B79F-4077-94CB-8FEDE91B243A}" srcOrd="4" destOrd="0" parTransId="{16EADE76-7097-4281-8E5F-D88076E9FAC8}" sibTransId="{601C2F2B-74D9-49C2-8C5D-A06CEE2B0461}"/>
    <dgm:cxn modelId="{335CE0A7-BA6F-43A5-A616-B4163B05CD1A}" srcId="{BC20F89E-8CBC-449F-A52E-111ED8EEDC33}" destId="{04C38DB1-02B6-4E7A-AA9C-CCDBEDFEFA57}" srcOrd="1" destOrd="0" parTransId="{407AF34A-44D1-4F49-B4D1-99DF7513190D}" sibTransId="{B6959FE5-6D1A-4142-9A78-CAC979E9526E}"/>
    <dgm:cxn modelId="{66A119F7-503B-4274-A62C-E087A931C04B}" type="presOf" srcId="{2B027CD4-1A99-46DF-ACEE-CF2E47A40109}" destId="{C2F91009-E50C-4680-867E-9571ED0CFE81}" srcOrd="0" destOrd="0" presId="urn:microsoft.com/office/officeart/2005/8/layout/cycle6"/>
    <dgm:cxn modelId="{BE4411BF-9D3A-4322-A773-5366040615A9}" type="presOf" srcId="{8A3533DE-1834-47DE-836B-A4A0E7A9777D}" destId="{D12FA66C-E257-4651-BD4B-4229BC7C8471}" srcOrd="0" destOrd="0" presId="urn:microsoft.com/office/officeart/2005/8/layout/cycle6"/>
    <dgm:cxn modelId="{872D2D49-1643-4112-88EC-F96498D142F9}" type="presOf" srcId="{522A5EA9-1AF8-4EE2-BA35-B5DAA554CF0C}" destId="{B80B064B-F6D0-444F-88FD-C0D8C01352BA}" srcOrd="0" destOrd="0" presId="urn:microsoft.com/office/officeart/2005/8/layout/cycle6"/>
    <dgm:cxn modelId="{BB4857FB-2DC6-427C-B07D-42FC8B04E130}" type="presOf" srcId="{04C38DB1-02B6-4E7A-AA9C-CCDBEDFEFA57}" destId="{46F2CDD6-ED26-4E30-B47C-EDFCF4868696}" srcOrd="0" destOrd="0" presId="urn:microsoft.com/office/officeart/2005/8/layout/cycle6"/>
    <dgm:cxn modelId="{DCF30D72-B83E-4CDE-99B1-975EB489F54A}" srcId="{BC20F89E-8CBC-449F-A52E-111ED8EEDC33}" destId="{52C95755-169B-4972-B256-3BEA947198AD}" srcOrd="2" destOrd="0" parTransId="{72C140E9-A6E9-43B2-BEBB-76F52B392AB1}" sibTransId="{5AF11F9B-0C96-4C8F-A2CB-EAC701780075}"/>
    <dgm:cxn modelId="{5770E32D-1527-4FF6-B370-9AE037FF3E68}" type="presOf" srcId="{5AF11F9B-0C96-4C8F-A2CB-EAC701780075}" destId="{0FCC57A6-311E-4EA5-BA45-5B37704C607F}" srcOrd="0" destOrd="0" presId="urn:microsoft.com/office/officeart/2005/8/layout/cycle6"/>
    <dgm:cxn modelId="{DD954101-027F-461A-BF57-21A7FAE8D32A}" type="presOf" srcId="{BC20F89E-8CBC-449F-A52E-111ED8EEDC33}" destId="{26DF387E-9AA6-4D46-BDFC-CD15CDE02CCE}" srcOrd="0" destOrd="0" presId="urn:microsoft.com/office/officeart/2005/8/layout/cycle6"/>
    <dgm:cxn modelId="{7164DDD0-A683-4988-B0BE-81594E094D9B}" srcId="{BC20F89E-8CBC-449F-A52E-111ED8EEDC33}" destId="{8A3533DE-1834-47DE-836B-A4A0E7A9777D}" srcOrd="3" destOrd="0" parTransId="{915EABC3-5EDA-40D0-AC3F-F400E7DF869A}" sibTransId="{2B027CD4-1A99-46DF-ACEE-CF2E47A40109}"/>
    <dgm:cxn modelId="{3B0CDD55-B9D4-4237-AAE5-DA8DEDD8CFE8}" type="presOf" srcId="{2A99B45F-1737-463C-A8D9-E23F7D8AAE1E}" destId="{5CC8C88E-2A28-43CF-BBD6-86D7124A830A}" srcOrd="0" destOrd="0" presId="urn:microsoft.com/office/officeart/2005/8/layout/cycle6"/>
    <dgm:cxn modelId="{DE19FFCB-9D3A-4322-809B-44978D50C780}" type="presOf" srcId="{E5C3D3D8-B79F-4077-94CB-8FEDE91B243A}" destId="{499728E3-59F1-4482-BACC-5733DF5B1838}" srcOrd="0" destOrd="0" presId="urn:microsoft.com/office/officeart/2005/8/layout/cycle6"/>
    <dgm:cxn modelId="{065E2B37-AA43-4241-B5AB-FBAF52D5D98C}" type="presOf" srcId="{A310D419-5BA2-43BE-9E7F-F25522EC450F}" destId="{BB325707-15CB-4C7A-BCC9-B61D196EC00A}" srcOrd="0" destOrd="0" presId="urn:microsoft.com/office/officeart/2005/8/layout/cycle6"/>
    <dgm:cxn modelId="{20B824EB-4F9B-41CA-97DB-4A4BEA84A816}" type="presOf" srcId="{601C2F2B-74D9-49C2-8C5D-A06CEE2B0461}" destId="{28D4B3F7-0EAF-40E9-97C9-97A7EADAE9F5}" srcOrd="0" destOrd="0" presId="urn:microsoft.com/office/officeart/2005/8/layout/cycle6"/>
    <dgm:cxn modelId="{56CC0D70-810C-42E2-952E-E8630F11A8F2}" srcId="{BC20F89E-8CBC-449F-A52E-111ED8EEDC33}" destId="{522A5EA9-1AF8-4EE2-BA35-B5DAA554CF0C}" srcOrd="5" destOrd="0" parTransId="{355C455D-4AEC-457A-8DEB-03BDEC96B49C}" sibTransId="{A310D419-5BA2-43BE-9E7F-F25522EC450F}"/>
    <dgm:cxn modelId="{0420D9FB-117F-4936-8015-375827AD3088}" type="presOf" srcId="{52C95755-169B-4972-B256-3BEA947198AD}" destId="{A2574135-A1C0-49C1-8F6D-ECE1703A18B0}" srcOrd="0" destOrd="0" presId="urn:microsoft.com/office/officeart/2005/8/layout/cycle6"/>
    <dgm:cxn modelId="{599F79AD-4F6F-4B38-BE51-75FC3BFD6CE5}" type="presParOf" srcId="{26DF387E-9AA6-4D46-BDFC-CD15CDE02CCE}" destId="{5CC8C88E-2A28-43CF-BBD6-86D7124A830A}" srcOrd="0" destOrd="0" presId="urn:microsoft.com/office/officeart/2005/8/layout/cycle6"/>
    <dgm:cxn modelId="{00BA4A45-B2F2-4CA6-9AE6-91A052FC5127}" type="presParOf" srcId="{26DF387E-9AA6-4D46-BDFC-CD15CDE02CCE}" destId="{3A2C1979-FBEB-4741-83F8-616FC3A2B4A6}" srcOrd="1" destOrd="0" presId="urn:microsoft.com/office/officeart/2005/8/layout/cycle6"/>
    <dgm:cxn modelId="{69567D06-1D1D-44B0-B622-5E551F1A2A38}" type="presParOf" srcId="{26DF387E-9AA6-4D46-BDFC-CD15CDE02CCE}" destId="{18BA5C92-D85C-410D-BFB6-60091CFBD0B8}" srcOrd="2" destOrd="0" presId="urn:microsoft.com/office/officeart/2005/8/layout/cycle6"/>
    <dgm:cxn modelId="{1708A854-E9C3-40D0-942E-083B8B0EDC10}" type="presParOf" srcId="{26DF387E-9AA6-4D46-BDFC-CD15CDE02CCE}" destId="{46F2CDD6-ED26-4E30-B47C-EDFCF4868696}" srcOrd="3" destOrd="0" presId="urn:microsoft.com/office/officeart/2005/8/layout/cycle6"/>
    <dgm:cxn modelId="{35E5039A-DA74-42A8-8CF2-75FF775E31A5}" type="presParOf" srcId="{26DF387E-9AA6-4D46-BDFC-CD15CDE02CCE}" destId="{D0667FCD-F8AB-4DD6-9E27-A26FA6B26826}" srcOrd="4" destOrd="0" presId="urn:microsoft.com/office/officeart/2005/8/layout/cycle6"/>
    <dgm:cxn modelId="{4895ED55-CE19-43FD-AAB2-18D84E3068FA}" type="presParOf" srcId="{26DF387E-9AA6-4D46-BDFC-CD15CDE02CCE}" destId="{0AA4A3AF-59FA-4A70-A4AF-6AF86DF80EEC}" srcOrd="5" destOrd="0" presId="urn:microsoft.com/office/officeart/2005/8/layout/cycle6"/>
    <dgm:cxn modelId="{58495AD5-FC4A-409F-A78F-F89E9134B091}" type="presParOf" srcId="{26DF387E-9AA6-4D46-BDFC-CD15CDE02CCE}" destId="{A2574135-A1C0-49C1-8F6D-ECE1703A18B0}" srcOrd="6" destOrd="0" presId="urn:microsoft.com/office/officeart/2005/8/layout/cycle6"/>
    <dgm:cxn modelId="{8C8CE755-9824-4C3B-B10E-BB171E6D2920}" type="presParOf" srcId="{26DF387E-9AA6-4D46-BDFC-CD15CDE02CCE}" destId="{42274AE0-9E25-4E34-81F6-472BFC4AE9E8}" srcOrd="7" destOrd="0" presId="urn:microsoft.com/office/officeart/2005/8/layout/cycle6"/>
    <dgm:cxn modelId="{AE5419A0-4D3B-4DA4-A1CF-F6D1BDC5737F}" type="presParOf" srcId="{26DF387E-9AA6-4D46-BDFC-CD15CDE02CCE}" destId="{0FCC57A6-311E-4EA5-BA45-5B37704C607F}" srcOrd="8" destOrd="0" presId="urn:microsoft.com/office/officeart/2005/8/layout/cycle6"/>
    <dgm:cxn modelId="{F2820C16-ECD1-46DD-8353-E382634B6F3E}" type="presParOf" srcId="{26DF387E-9AA6-4D46-BDFC-CD15CDE02CCE}" destId="{D12FA66C-E257-4651-BD4B-4229BC7C8471}" srcOrd="9" destOrd="0" presId="urn:microsoft.com/office/officeart/2005/8/layout/cycle6"/>
    <dgm:cxn modelId="{F5028123-7E75-4FDB-ACD2-88BD9A0BF647}" type="presParOf" srcId="{26DF387E-9AA6-4D46-BDFC-CD15CDE02CCE}" destId="{64AFB91C-7514-4EC1-BA14-7F99A56EA2AE}" srcOrd="10" destOrd="0" presId="urn:microsoft.com/office/officeart/2005/8/layout/cycle6"/>
    <dgm:cxn modelId="{E3AAF312-78AF-42EB-BD26-00BBA21D766F}" type="presParOf" srcId="{26DF387E-9AA6-4D46-BDFC-CD15CDE02CCE}" destId="{C2F91009-E50C-4680-867E-9571ED0CFE81}" srcOrd="11" destOrd="0" presId="urn:microsoft.com/office/officeart/2005/8/layout/cycle6"/>
    <dgm:cxn modelId="{56861A97-20EE-4B12-9DEA-C2A2E625B060}" type="presParOf" srcId="{26DF387E-9AA6-4D46-BDFC-CD15CDE02CCE}" destId="{499728E3-59F1-4482-BACC-5733DF5B1838}" srcOrd="12" destOrd="0" presId="urn:microsoft.com/office/officeart/2005/8/layout/cycle6"/>
    <dgm:cxn modelId="{1440AAE7-595B-4F7B-939E-29E2A4D4B027}" type="presParOf" srcId="{26DF387E-9AA6-4D46-BDFC-CD15CDE02CCE}" destId="{97744F75-CA37-4F96-AAB5-E761AE44E91B}" srcOrd="13" destOrd="0" presId="urn:microsoft.com/office/officeart/2005/8/layout/cycle6"/>
    <dgm:cxn modelId="{6E8FE731-C369-4CB5-8EF2-44700DA81B01}" type="presParOf" srcId="{26DF387E-9AA6-4D46-BDFC-CD15CDE02CCE}" destId="{28D4B3F7-0EAF-40E9-97C9-97A7EADAE9F5}" srcOrd="14" destOrd="0" presId="urn:microsoft.com/office/officeart/2005/8/layout/cycle6"/>
    <dgm:cxn modelId="{BF592E91-C6CC-40E6-8746-561C7589E920}" type="presParOf" srcId="{26DF387E-9AA6-4D46-BDFC-CD15CDE02CCE}" destId="{B80B064B-F6D0-444F-88FD-C0D8C01352BA}" srcOrd="15" destOrd="0" presId="urn:microsoft.com/office/officeart/2005/8/layout/cycle6"/>
    <dgm:cxn modelId="{3DE1DA93-E2B5-41E1-99B5-44240BA5E084}" type="presParOf" srcId="{26DF387E-9AA6-4D46-BDFC-CD15CDE02CCE}" destId="{52A587FD-36ED-43CC-9AA9-596F21D582A1}" srcOrd="16" destOrd="0" presId="urn:microsoft.com/office/officeart/2005/8/layout/cycle6"/>
    <dgm:cxn modelId="{0FB6CFE3-A6F5-49EE-8D71-FF68D4AB7FF2}" type="presParOf" srcId="{26DF387E-9AA6-4D46-BDFC-CD15CDE02CCE}" destId="{BB325707-15CB-4C7A-BCC9-B61D196EC00A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D6946B-BCDC-4598-96A0-BC49BA727B56}" type="doc">
      <dgm:prSet loTypeId="urn:microsoft.com/office/officeart/2005/8/layout/arrow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FD1E1CEE-0BD3-41C7-A589-5BFFDE230F63}">
      <dgm:prSet phldrT="[Texto]" custT="1"/>
      <dgm:spPr/>
      <dgm:t>
        <a:bodyPr/>
        <a:lstStyle/>
        <a:p>
          <a:r>
            <a:rPr lang="pt-BR" sz="1400" b="1" dirty="0">
              <a:solidFill>
                <a:schemeClr val="accent2">
                  <a:lumMod val="50000"/>
                </a:schemeClr>
              </a:solidFill>
            </a:rPr>
            <a:t>Avaliação Quantitativa</a:t>
          </a:r>
        </a:p>
      </dgm:t>
    </dgm:pt>
    <dgm:pt modelId="{A0979B49-F947-4BF5-864D-2301F10B9F53}" type="parTrans" cxnId="{8772A0E4-DD9C-49EB-8F58-3D1AC66F3715}">
      <dgm:prSet/>
      <dgm:spPr/>
      <dgm:t>
        <a:bodyPr/>
        <a:lstStyle/>
        <a:p>
          <a:endParaRPr lang="pt-BR"/>
        </a:p>
      </dgm:t>
    </dgm:pt>
    <dgm:pt modelId="{4D182BBA-10F8-4215-B439-123170B981DF}" type="sibTrans" cxnId="{8772A0E4-DD9C-49EB-8F58-3D1AC66F3715}">
      <dgm:prSet/>
      <dgm:spPr/>
      <dgm:t>
        <a:bodyPr/>
        <a:lstStyle/>
        <a:p>
          <a:endParaRPr lang="pt-BR"/>
        </a:p>
      </dgm:t>
    </dgm:pt>
    <dgm:pt modelId="{27FECD83-90F6-4E0A-9DAC-EE7CA1241CDC}">
      <dgm:prSet phldrT="[Texto]" custT="1"/>
      <dgm:spPr/>
      <dgm:t>
        <a:bodyPr/>
        <a:lstStyle/>
        <a:p>
          <a:r>
            <a:rPr lang="pt-BR" sz="1400" b="1" dirty="0">
              <a:solidFill>
                <a:schemeClr val="accent2">
                  <a:lumMod val="50000"/>
                </a:schemeClr>
              </a:solidFill>
            </a:rPr>
            <a:t>Avaliação</a:t>
          </a:r>
          <a:r>
            <a:rPr lang="pt-BR" sz="1400" b="1" dirty="0"/>
            <a:t> </a:t>
          </a:r>
          <a:r>
            <a:rPr lang="pt-BR" sz="1400" b="1" dirty="0">
              <a:solidFill>
                <a:schemeClr val="accent2">
                  <a:lumMod val="50000"/>
                </a:schemeClr>
              </a:solidFill>
            </a:rPr>
            <a:t>Qualitativa</a:t>
          </a:r>
        </a:p>
      </dgm:t>
    </dgm:pt>
    <dgm:pt modelId="{F9DD7FFB-2EB3-42C7-AB76-4A10968E72F3}" type="parTrans" cxnId="{44AC6972-8D98-4308-8A75-647AB87DF3FE}">
      <dgm:prSet/>
      <dgm:spPr/>
      <dgm:t>
        <a:bodyPr/>
        <a:lstStyle/>
        <a:p>
          <a:endParaRPr lang="pt-BR"/>
        </a:p>
      </dgm:t>
    </dgm:pt>
    <dgm:pt modelId="{2317E695-F673-402A-A22D-1BFEA8364BB6}" type="sibTrans" cxnId="{44AC6972-8D98-4308-8A75-647AB87DF3FE}">
      <dgm:prSet/>
      <dgm:spPr/>
      <dgm:t>
        <a:bodyPr/>
        <a:lstStyle/>
        <a:p>
          <a:endParaRPr lang="pt-BR"/>
        </a:p>
      </dgm:t>
    </dgm:pt>
    <dgm:pt modelId="{A27D011D-4168-42BB-A43B-D0BE4283841B}" type="pres">
      <dgm:prSet presAssocID="{73D6946B-BCDC-4598-96A0-BC49BA727B5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6EFD47F-512F-4A7F-A017-AF8A09AD03D7}" type="pres">
      <dgm:prSet presAssocID="{73D6946B-BCDC-4598-96A0-BC49BA727B56}" presName="divider" presStyleLbl="fgShp" presStyleIdx="0" presStyleCnt="1"/>
      <dgm:spPr/>
    </dgm:pt>
    <dgm:pt modelId="{FA62CB53-C7B9-4333-AB3F-0EF17E6DEACB}" type="pres">
      <dgm:prSet presAssocID="{FD1E1CEE-0BD3-41C7-A589-5BFFDE230F63}" presName="downArrow" presStyleLbl="node1" presStyleIdx="0" presStyleCnt="2"/>
      <dgm:spPr/>
    </dgm:pt>
    <dgm:pt modelId="{93774074-8E6C-4949-9F82-E4AE9EB12FA3}" type="pres">
      <dgm:prSet presAssocID="{FD1E1CEE-0BD3-41C7-A589-5BFFDE230F63}" presName="downArrowText" presStyleLbl="revTx" presStyleIdx="0" presStyleCnt="2" custScaleX="1612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0577D5-ED31-4CDC-A9B4-B8298FAED2E6}" type="pres">
      <dgm:prSet presAssocID="{27FECD83-90F6-4E0A-9DAC-EE7CA1241CDC}" presName="upArrow" presStyleLbl="node1" presStyleIdx="1" presStyleCnt="2"/>
      <dgm:spPr/>
    </dgm:pt>
    <dgm:pt modelId="{96DCB9FD-73BE-4860-8774-F4435F6F9B02}" type="pres">
      <dgm:prSet presAssocID="{27FECD83-90F6-4E0A-9DAC-EE7CA1241CDC}" presName="upArrowText" presStyleLbl="revTx" presStyleIdx="1" presStyleCnt="2" custScaleX="14187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24A693D-DC9C-4DEF-AFA6-93D830FF8598}" type="presOf" srcId="{73D6946B-BCDC-4598-96A0-BC49BA727B56}" destId="{A27D011D-4168-42BB-A43B-D0BE4283841B}" srcOrd="0" destOrd="0" presId="urn:microsoft.com/office/officeart/2005/8/layout/arrow3"/>
    <dgm:cxn modelId="{44AC6972-8D98-4308-8A75-647AB87DF3FE}" srcId="{73D6946B-BCDC-4598-96A0-BC49BA727B56}" destId="{27FECD83-90F6-4E0A-9DAC-EE7CA1241CDC}" srcOrd="1" destOrd="0" parTransId="{F9DD7FFB-2EB3-42C7-AB76-4A10968E72F3}" sibTransId="{2317E695-F673-402A-A22D-1BFEA8364BB6}"/>
    <dgm:cxn modelId="{89E6EA6A-CDEF-4A85-81EB-CEE2072A1036}" type="presOf" srcId="{FD1E1CEE-0BD3-41C7-A589-5BFFDE230F63}" destId="{93774074-8E6C-4949-9F82-E4AE9EB12FA3}" srcOrd="0" destOrd="0" presId="urn:microsoft.com/office/officeart/2005/8/layout/arrow3"/>
    <dgm:cxn modelId="{0F8A2D69-7D81-4E96-86DE-51C7F4638953}" type="presOf" srcId="{27FECD83-90F6-4E0A-9DAC-EE7CA1241CDC}" destId="{96DCB9FD-73BE-4860-8774-F4435F6F9B02}" srcOrd="0" destOrd="0" presId="urn:microsoft.com/office/officeart/2005/8/layout/arrow3"/>
    <dgm:cxn modelId="{8772A0E4-DD9C-49EB-8F58-3D1AC66F3715}" srcId="{73D6946B-BCDC-4598-96A0-BC49BA727B56}" destId="{FD1E1CEE-0BD3-41C7-A589-5BFFDE230F63}" srcOrd="0" destOrd="0" parTransId="{A0979B49-F947-4BF5-864D-2301F10B9F53}" sibTransId="{4D182BBA-10F8-4215-B439-123170B981DF}"/>
    <dgm:cxn modelId="{62905DA6-6BE5-451B-B779-41ECE73EFC37}" type="presParOf" srcId="{A27D011D-4168-42BB-A43B-D0BE4283841B}" destId="{46EFD47F-512F-4A7F-A017-AF8A09AD03D7}" srcOrd="0" destOrd="0" presId="urn:microsoft.com/office/officeart/2005/8/layout/arrow3"/>
    <dgm:cxn modelId="{976B4795-51D6-45DB-84A0-7DFF1F987FCC}" type="presParOf" srcId="{A27D011D-4168-42BB-A43B-D0BE4283841B}" destId="{FA62CB53-C7B9-4333-AB3F-0EF17E6DEACB}" srcOrd="1" destOrd="0" presId="urn:microsoft.com/office/officeart/2005/8/layout/arrow3"/>
    <dgm:cxn modelId="{A9C35261-1361-48AB-84F1-4984F412F785}" type="presParOf" srcId="{A27D011D-4168-42BB-A43B-D0BE4283841B}" destId="{93774074-8E6C-4949-9F82-E4AE9EB12FA3}" srcOrd="2" destOrd="0" presId="urn:microsoft.com/office/officeart/2005/8/layout/arrow3"/>
    <dgm:cxn modelId="{E90479A4-04EC-405B-9E8C-43F3BEEB8A0A}" type="presParOf" srcId="{A27D011D-4168-42BB-A43B-D0BE4283841B}" destId="{D90577D5-ED31-4CDC-A9B4-B8298FAED2E6}" srcOrd="3" destOrd="0" presId="urn:microsoft.com/office/officeart/2005/8/layout/arrow3"/>
    <dgm:cxn modelId="{9785593B-CB84-48BA-9B77-B7EAADA5B15F}" type="presParOf" srcId="{A27D011D-4168-42BB-A43B-D0BE4283841B}" destId="{96DCB9FD-73BE-4860-8774-F4435F6F9B02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9098-76B3-4081-AFF1-B732A1A61B2D}">
      <dsp:nvSpPr>
        <dsp:cNvPr id="0" name=""/>
        <dsp:cNvSpPr/>
      </dsp:nvSpPr>
      <dsp:spPr>
        <a:xfrm>
          <a:off x="0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Quantitativa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Critério</a:t>
          </a:r>
        </a:p>
      </dsp:txBody>
      <dsp:txXfrm>
        <a:off x="0" y="0"/>
        <a:ext cx="3407042" cy="1194429"/>
      </dsp:txXfrm>
    </dsp:sp>
    <dsp:sp modelId="{796099B1-0425-4FEC-81AE-D6BF63D23F18}">
      <dsp:nvSpPr>
        <dsp:cNvPr id="0" name=""/>
        <dsp:cNvSpPr/>
      </dsp:nvSpPr>
      <dsp:spPr>
        <a:xfrm>
          <a:off x="344246" y="1194429"/>
          <a:ext cx="2725633" cy="258793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/>
            <a:t>Orçamento</a:t>
          </a:r>
        </a:p>
      </dsp:txBody>
      <dsp:txXfrm>
        <a:off x="420044" y="1270227"/>
        <a:ext cx="2574037" cy="2436335"/>
      </dsp:txXfrm>
    </dsp:sp>
    <dsp:sp modelId="{09A14F8B-1365-46AC-9C90-1E3B4D9CD337}">
      <dsp:nvSpPr>
        <dsp:cNvPr id="0" name=""/>
        <dsp:cNvSpPr/>
      </dsp:nvSpPr>
      <dsp:spPr>
        <a:xfrm>
          <a:off x="3666112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Qualitativa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Fatores de Análise</a:t>
          </a:r>
        </a:p>
      </dsp:txBody>
      <dsp:txXfrm>
        <a:off x="3666112" y="0"/>
        <a:ext cx="3407042" cy="1194429"/>
      </dsp:txXfrm>
    </dsp:sp>
    <dsp:sp modelId="{7D085242-2660-4208-A7A7-6CF9FE450A61}">
      <dsp:nvSpPr>
        <dsp:cNvPr id="0" name=""/>
        <dsp:cNvSpPr/>
      </dsp:nvSpPr>
      <dsp:spPr>
        <a:xfrm>
          <a:off x="4006816" y="1194624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Relevância Estratégica do Processo</a:t>
          </a:r>
        </a:p>
      </dsp:txBody>
      <dsp:txXfrm>
        <a:off x="4018012" y="1205820"/>
        <a:ext cx="2703241" cy="359858"/>
      </dsp:txXfrm>
    </dsp:sp>
    <dsp:sp modelId="{FE937DB3-EBD7-4160-A069-3F977B777690}">
      <dsp:nvSpPr>
        <dsp:cNvPr id="0" name=""/>
        <dsp:cNvSpPr/>
      </dsp:nvSpPr>
      <dsp:spPr>
        <a:xfrm>
          <a:off x="4006816" y="1635682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Demandas TCU/CGU/MP </a:t>
          </a:r>
        </a:p>
      </dsp:txBody>
      <dsp:txXfrm>
        <a:off x="4018012" y="1646878"/>
        <a:ext cx="2703241" cy="359858"/>
      </dsp:txXfrm>
    </dsp:sp>
    <dsp:sp modelId="{3DCB4031-2211-4E16-93FD-ED3B84EFEBE9}">
      <dsp:nvSpPr>
        <dsp:cNvPr id="0" name=""/>
        <dsp:cNvSpPr/>
      </dsp:nvSpPr>
      <dsp:spPr>
        <a:xfrm>
          <a:off x="4006816" y="2076741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Determinação Judicial em Saúde</a:t>
          </a:r>
        </a:p>
      </dsp:txBody>
      <dsp:txXfrm>
        <a:off x="4018012" y="2087937"/>
        <a:ext cx="2703241" cy="359858"/>
      </dsp:txXfrm>
    </dsp:sp>
    <dsp:sp modelId="{3EFD411D-4A17-4451-BAE0-B88F6E3C2A34}">
      <dsp:nvSpPr>
        <dsp:cNvPr id="0" name=""/>
        <dsp:cNvSpPr/>
      </dsp:nvSpPr>
      <dsp:spPr>
        <a:xfrm>
          <a:off x="4006816" y="2517799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Recursos Humanos </a:t>
          </a:r>
        </a:p>
      </dsp:txBody>
      <dsp:txXfrm>
        <a:off x="4018012" y="2528995"/>
        <a:ext cx="2703241" cy="359858"/>
      </dsp:txXfrm>
    </dsp:sp>
    <dsp:sp modelId="{99C4EA82-F688-4993-8D64-A50356E095AE}">
      <dsp:nvSpPr>
        <dsp:cNvPr id="0" name=""/>
        <dsp:cNvSpPr/>
      </dsp:nvSpPr>
      <dsp:spPr>
        <a:xfrm>
          <a:off x="4006816" y="2958857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Recursos Tecnológicos</a:t>
          </a:r>
        </a:p>
      </dsp:txBody>
      <dsp:txXfrm>
        <a:off x="4018012" y="2970053"/>
        <a:ext cx="2703241" cy="359858"/>
      </dsp:txXfrm>
    </dsp:sp>
    <dsp:sp modelId="{0FA0B6B2-A040-4C36-8187-A0B550B12537}">
      <dsp:nvSpPr>
        <dsp:cNvPr id="0" name=""/>
        <dsp:cNvSpPr/>
      </dsp:nvSpPr>
      <dsp:spPr>
        <a:xfrm>
          <a:off x="4006816" y="3399916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Estrutura Organizacional</a:t>
          </a:r>
        </a:p>
      </dsp:txBody>
      <dsp:txXfrm>
        <a:off x="4018012" y="3411112"/>
        <a:ext cx="2703241" cy="359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582B9-4AE6-45FC-BB40-7CDA4F65783A}">
      <dsp:nvSpPr>
        <dsp:cNvPr id="0" name=""/>
        <dsp:cNvSpPr/>
      </dsp:nvSpPr>
      <dsp:spPr>
        <a:xfrm>
          <a:off x="266772" y="243618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Alta</a:t>
          </a:r>
        </a:p>
      </dsp:txBody>
      <dsp:txXfrm>
        <a:off x="266772" y="243618"/>
        <a:ext cx="2024784" cy="632745"/>
      </dsp:txXfrm>
    </dsp:sp>
    <dsp:sp modelId="{636B6D75-A797-4E40-90A6-813AEB433858}">
      <dsp:nvSpPr>
        <dsp:cNvPr id="0" name=""/>
        <dsp:cNvSpPr/>
      </dsp:nvSpPr>
      <dsp:spPr>
        <a:xfrm>
          <a:off x="182406" y="152222"/>
          <a:ext cx="442921" cy="664382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37290-94B0-466E-AC01-7CEB7A9FD2BF}">
      <dsp:nvSpPr>
        <dsp:cNvPr id="0" name=""/>
        <dsp:cNvSpPr/>
      </dsp:nvSpPr>
      <dsp:spPr>
        <a:xfrm>
          <a:off x="266772" y="1040174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Média</a:t>
          </a:r>
        </a:p>
      </dsp:txBody>
      <dsp:txXfrm>
        <a:off x="266772" y="1040174"/>
        <a:ext cx="2024784" cy="632745"/>
      </dsp:txXfrm>
    </dsp:sp>
    <dsp:sp modelId="{8E08B5EC-E850-4F66-B893-5D98111DA9BB}">
      <dsp:nvSpPr>
        <dsp:cNvPr id="0" name=""/>
        <dsp:cNvSpPr/>
      </dsp:nvSpPr>
      <dsp:spPr>
        <a:xfrm>
          <a:off x="182406" y="948777"/>
          <a:ext cx="442921" cy="66438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4FB0A-7986-490A-835A-249CDEF62510}">
      <dsp:nvSpPr>
        <dsp:cNvPr id="0" name=""/>
        <dsp:cNvSpPr/>
      </dsp:nvSpPr>
      <dsp:spPr>
        <a:xfrm>
          <a:off x="266772" y="1836729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Baixa</a:t>
          </a:r>
        </a:p>
      </dsp:txBody>
      <dsp:txXfrm>
        <a:off x="266772" y="1836729"/>
        <a:ext cx="2024784" cy="632745"/>
      </dsp:txXfrm>
    </dsp:sp>
    <dsp:sp modelId="{3E8AD531-FE13-4D8A-A30A-1D909FB34AB2}">
      <dsp:nvSpPr>
        <dsp:cNvPr id="0" name=""/>
        <dsp:cNvSpPr/>
      </dsp:nvSpPr>
      <dsp:spPr>
        <a:xfrm>
          <a:off x="182406" y="1745333"/>
          <a:ext cx="442921" cy="66438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8C88E-2A28-43CF-BBD6-86D7124A830A}">
      <dsp:nvSpPr>
        <dsp:cNvPr id="0" name=""/>
        <dsp:cNvSpPr/>
      </dsp:nvSpPr>
      <dsp:spPr>
        <a:xfrm>
          <a:off x="3468982" y="1384"/>
          <a:ext cx="1313459" cy="8537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Relevância Estratégica do Processo</a:t>
          </a:r>
        </a:p>
      </dsp:txBody>
      <dsp:txXfrm>
        <a:off x="3510659" y="43061"/>
        <a:ext cx="1230105" cy="770394"/>
      </dsp:txXfrm>
    </dsp:sp>
    <dsp:sp modelId="{18BA5C92-D85C-410D-BFB6-60091CFBD0B8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2677772" y="113084"/>
              </a:moveTo>
              <a:arcTo wR="2012635" hR="2012635" stAng="17357876" swAng="150257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2CDD6-ED26-4E30-B47C-EDFCF4868696}">
      <dsp:nvSpPr>
        <dsp:cNvPr id="0" name=""/>
        <dsp:cNvSpPr/>
      </dsp:nvSpPr>
      <dsp:spPr>
        <a:xfrm>
          <a:off x="5211976" y="1007702"/>
          <a:ext cx="1313459" cy="853748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Demandas TCU/CGU/MP</a:t>
          </a:r>
        </a:p>
      </dsp:txBody>
      <dsp:txXfrm>
        <a:off x="5253653" y="1049379"/>
        <a:ext cx="1230105" cy="770394"/>
      </dsp:txXfrm>
    </dsp:sp>
    <dsp:sp modelId="{0AA4A3AF-59FA-4A70-A4AF-6AF86DF80EEC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943360" y="1444299"/>
              </a:moveTo>
              <a:arcTo wR="2012635" hR="2012635" stAng="20615848" swAng="1968304"/>
            </a:path>
          </a:pathLst>
        </a:custGeom>
        <a:noFill/>
        <a:ln w="6350" cap="flat" cmpd="sng" algn="ctr">
          <a:solidFill>
            <a:schemeClr val="accent3">
              <a:hueOff val="542120"/>
              <a:satOff val="20000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74135-A1C0-49C1-8F6D-ECE1703A18B0}">
      <dsp:nvSpPr>
        <dsp:cNvPr id="0" name=""/>
        <dsp:cNvSpPr/>
      </dsp:nvSpPr>
      <dsp:spPr>
        <a:xfrm>
          <a:off x="5211976" y="3020338"/>
          <a:ext cx="1313459" cy="853748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Determinação Judicial em Saúde</a:t>
          </a:r>
        </a:p>
      </dsp:txBody>
      <dsp:txXfrm>
        <a:off x="5253653" y="3062015"/>
        <a:ext cx="1230105" cy="770394"/>
      </dsp:txXfrm>
    </dsp:sp>
    <dsp:sp modelId="{0FCC57A6-311E-4EA5-BA45-5B37704C607F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419317" y="3452062"/>
              </a:moveTo>
              <a:arcTo wR="2012635" hR="2012635" stAng="2739551" swAng="1502573"/>
            </a:path>
          </a:pathLst>
        </a:custGeom>
        <a:noFill/>
        <a:ln w="6350" cap="flat" cmpd="sng" algn="ctr">
          <a:solidFill>
            <a:schemeClr val="accent3">
              <a:hueOff val="1084240"/>
              <a:satOff val="40000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FA66C-E257-4651-BD4B-4229BC7C8471}">
      <dsp:nvSpPr>
        <dsp:cNvPr id="0" name=""/>
        <dsp:cNvSpPr/>
      </dsp:nvSpPr>
      <dsp:spPr>
        <a:xfrm>
          <a:off x="3468982" y="4026656"/>
          <a:ext cx="1313459" cy="853748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Recursos Humanos</a:t>
          </a:r>
        </a:p>
      </dsp:txBody>
      <dsp:txXfrm>
        <a:off x="3510659" y="4068333"/>
        <a:ext cx="1230105" cy="770394"/>
      </dsp:txXfrm>
    </dsp:sp>
    <dsp:sp modelId="{C2F91009-E50C-4680-867E-9571ED0CFE81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1347499" y="3912187"/>
              </a:moveTo>
              <a:arcTo wR="2012635" hR="2012635" stAng="6557876" swAng="1502573"/>
            </a:path>
          </a:pathLst>
        </a:custGeom>
        <a:noFill/>
        <a:ln w="6350" cap="flat" cmpd="sng" algn="ctr">
          <a:solidFill>
            <a:schemeClr val="accent3">
              <a:hueOff val="1626359"/>
              <a:satOff val="60000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728E3-59F1-4482-BACC-5733DF5B1838}">
      <dsp:nvSpPr>
        <dsp:cNvPr id="0" name=""/>
        <dsp:cNvSpPr/>
      </dsp:nvSpPr>
      <dsp:spPr>
        <a:xfrm>
          <a:off x="1725989" y="3020338"/>
          <a:ext cx="1313459" cy="853748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Recursos Tecnológicos</a:t>
          </a:r>
        </a:p>
      </dsp:txBody>
      <dsp:txXfrm>
        <a:off x="1767666" y="3062015"/>
        <a:ext cx="1230105" cy="770394"/>
      </dsp:txXfrm>
    </dsp:sp>
    <dsp:sp modelId="{28D4B3F7-0EAF-40E9-97C9-97A7EADAE9F5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81911" y="2580971"/>
              </a:moveTo>
              <a:arcTo wR="2012635" hR="2012635" stAng="9815848" swAng="1968304"/>
            </a:path>
          </a:pathLst>
        </a:custGeom>
        <a:noFill/>
        <a:ln w="6350" cap="flat" cmpd="sng" algn="ctr">
          <a:solidFill>
            <a:schemeClr val="accent3">
              <a:hueOff val="2168479"/>
              <a:satOff val="80000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B064B-F6D0-444F-88FD-C0D8C01352BA}">
      <dsp:nvSpPr>
        <dsp:cNvPr id="0" name=""/>
        <dsp:cNvSpPr/>
      </dsp:nvSpPr>
      <dsp:spPr>
        <a:xfrm>
          <a:off x="1725989" y="1007702"/>
          <a:ext cx="1313459" cy="853748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/>
            <a:t>Estrutura Organizacional</a:t>
          </a:r>
        </a:p>
      </dsp:txBody>
      <dsp:txXfrm>
        <a:off x="1767666" y="1049379"/>
        <a:ext cx="1230105" cy="770394"/>
      </dsp:txXfrm>
    </dsp:sp>
    <dsp:sp modelId="{BB325707-15CB-4C7A-BCC9-B61D196EC00A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605954" y="573208"/>
              </a:moveTo>
              <a:arcTo wR="2012635" hR="2012635" stAng="13539551" swAng="1502573"/>
            </a:path>
          </a:pathLst>
        </a:custGeom>
        <a:noFill/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EFD47F-512F-4A7F-A017-AF8A09AD03D7}">
      <dsp:nvSpPr>
        <dsp:cNvPr id="0" name=""/>
        <dsp:cNvSpPr/>
      </dsp:nvSpPr>
      <dsp:spPr>
        <a:xfrm rot="21300000">
          <a:off x="7337" y="662617"/>
          <a:ext cx="2376497" cy="272144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62CB53-C7B9-4333-AB3F-0EF17E6DEACB}">
      <dsp:nvSpPr>
        <dsp:cNvPr id="0" name=""/>
        <dsp:cNvSpPr/>
      </dsp:nvSpPr>
      <dsp:spPr>
        <a:xfrm>
          <a:off x="286940" y="79869"/>
          <a:ext cx="717351" cy="638952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74074-8E6C-4949-9F82-E4AE9EB12FA3}">
      <dsp:nvSpPr>
        <dsp:cNvPr id="0" name=""/>
        <dsp:cNvSpPr/>
      </dsp:nvSpPr>
      <dsp:spPr>
        <a:xfrm>
          <a:off x="1033040" y="0"/>
          <a:ext cx="1233738" cy="670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>
              <a:solidFill>
                <a:schemeClr val="accent2">
                  <a:lumMod val="50000"/>
                </a:schemeClr>
              </a:solidFill>
            </a:rPr>
            <a:t>Avaliação Quantitativa</a:t>
          </a:r>
        </a:p>
      </dsp:txBody>
      <dsp:txXfrm>
        <a:off x="1033040" y="0"/>
        <a:ext cx="1233738" cy="670899"/>
      </dsp:txXfrm>
    </dsp:sp>
    <dsp:sp modelId="{D90577D5-ED31-4CDC-A9B4-B8298FAED2E6}">
      <dsp:nvSpPr>
        <dsp:cNvPr id="0" name=""/>
        <dsp:cNvSpPr/>
      </dsp:nvSpPr>
      <dsp:spPr>
        <a:xfrm>
          <a:off x="1386880" y="878559"/>
          <a:ext cx="717351" cy="638952"/>
        </a:xfrm>
        <a:prstGeom prst="up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DCB9FD-73BE-4860-8774-F4435F6F9B02}">
      <dsp:nvSpPr>
        <dsp:cNvPr id="0" name=""/>
        <dsp:cNvSpPr/>
      </dsp:nvSpPr>
      <dsp:spPr>
        <a:xfrm>
          <a:off x="198482" y="926480"/>
          <a:ext cx="1085561" cy="6708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>
              <a:solidFill>
                <a:schemeClr val="accent2">
                  <a:lumMod val="50000"/>
                </a:schemeClr>
              </a:solidFill>
            </a:rPr>
            <a:t>Avaliação</a:t>
          </a:r>
          <a:r>
            <a:rPr lang="pt-BR" sz="1400" b="1" kern="1200" dirty="0"/>
            <a:t> </a:t>
          </a:r>
          <a:r>
            <a:rPr lang="pt-BR" sz="1400" b="1" kern="1200" dirty="0">
              <a:solidFill>
                <a:schemeClr val="accent2">
                  <a:lumMod val="50000"/>
                </a:schemeClr>
              </a:solidFill>
            </a:rPr>
            <a:t>Qualitativa</a:t>
          </a:r>
        </a:p>
      </dsp:txBody>
      <dsp:txXfrm>
        <a:off x="198482" y="926480"/>
        <a:ext cx="1085561" cy="670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A4BB8-2DFF-4FA8-BA39-0D2D11EFC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48787C-A7CE-4460-83B5-F6E905739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D195D7-5420-4FCC-AD01-C6F597AE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A824F2-0C21-4A04-9B3F-08DC92FE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2FF8E2-9F39-4856-BD60-31CE1842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96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117A8-3A67-48A9-97EB-053A475D2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5A703DD-DDF2-42E9-930B-740B52858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4985BA2-73DA-49AF-A1CA-2F4403C4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809487-06F5-456A-ADDC-19EE93F8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50A692-9260-4EC9-AD53-7CD824E6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262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423601D-4E26-48E7-942C-F8E141927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14399D-0617-4505-AA00-D71FA661C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2462B2-BF9C-4889-A598-E04285E7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1C34A5-2B82-4306-96C3-FFBDB0AE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350F05-5ADA-43EB-AF39-7A3349965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059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955B3C-1D83-4AA4-B608-C82582C6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0ECA5D-331B-49EF-A712-BF83AFB6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3FE147-B73D-4B8C-BBA1-90B0F193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7472AD-1209-48DA-A00E-E57E5AF7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EAE87C-F70A-4AB4-AF59-E7388036D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783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D676F-22D1-4328-AE2A-314D6480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7E5F9F2-5305-4754-8C1C-7EE661842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D9A88D-231B-46AC-81AB-A8B201B10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1D5836-289D-4BDE-9872-3B634665F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A344C0B-A988-4AAB-9325-8F17A0BF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75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390A0A-934D-44A7-AAF6-4BFC5A64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D95811-EE2D-42E6-9301-B2C733609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9D92A2F-B991-45E1-88F2-BC08D44E1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FB037C-FE86-4E0D-ACB3-60ED187F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17CB8A-72F3-4D70-B54B-C181B405F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AC9E41D-9394-44D9-90FD-081623BF6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4141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2D8CB-6468-4E54-A4B4-55D594CD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6ACA2F-E2F4-4548-A510-25616489E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1F65FF-9032-4D0C-B945-12B07385D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25AF7D5-30EC-44A1-87ED-DA244D4A6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A5A059-8818-4BFA-AA04-5DED7A8F9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A68CFA4-541E-432B-AC12-A0868DC9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379C826-7226-44AD-A9A5-3DAED311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3C38364-69BD-4D2C-B520-214F3B8E0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9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DE07E-A3D6-4B43-ADC8-8533B648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3EE9FDA-807A-4639-8502-1BA8327A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14DD90-127F-49AB-9897-0ED41F7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36DF6D1-E4AC-4EC4-92AA-202B39600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565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3D35260-1CD1-4AEB-92AE-8F03119EC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4BAEBA2-2585-42B4-99EC-99F1712D7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45B0F0F-F49A-4162-ABEB-446133F8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72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A3A49D-EF79-4498-A9E8-0F1F5849C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A140E1-423C-42C4-93E7-B95FF3A36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9222A03-12EB-4079-96FE-D53EAC2EA5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BDFC5AF-2E01-47B6-9BF3-2CA687F3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49F5275-9451-4DCC-8529-463FCC57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5A0761-9F08-421D-8D51-26F6EF8E6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54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AC7D6-B91F-48F9-8476-492AD237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E37B299-8338-407B-AFEA-64E85B3D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27A63A4-4E3C-4074-A4E9-4117D49A0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B28D70E-FD3E-4A11-B051-936B239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611EB8-424F-4F33-8297-3DED2A412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6045C3-FA4F-445A-8E0B-AE10B803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36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54D47E2-4BFD-411C-83CE-56043D85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B15AAF-8A40-4D52-949F-CAE0264C6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F4CC2D-AA59-4E90-8777-20AA54CCD7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D98B8-69B4-49FE-9BF2-6C84980840E7}" type="datetimeFigureOut">
              <a:rPr lang="pt-BR" smtClean="0"/>
              <a:t>26/02/2021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3E5D92-86D3-4543-892E-556199EF02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822A31-EFA5-40C3-B12E-4CB6D6F5E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2DA9-977B-47D9-B780-DA0A0FCC3E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0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3357359" y="2096181"/>
            <a:ext cx="445314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</p:spTree>
    <p:extLst>
      <p:ext uri="{BB962C8B-B14F-4D97-AF65-F5344CB8AC3E}">
        <p14:creationId xmlns:p14="http://schemas.microsoft.com/office/powerpoint/2010/main" val="86374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752068" y="29595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D4CD775-6EDF-4488-8FE1-6F5216B0841C}"/>
              </a:ext>
            </a:extLst>
          </p:cNvPr>
          <p:cNvSpPr txBox="1"/>
          <p:nvPr/>
        </p:nvSpPr>
        <p:spPr>
          <a:xfrm>
            <a:off x="752068" y="1404997"/>
            <a:ext cx="1046838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Objetivo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: classificar processos visando a priorização para o gerenciamento de riscos e o mapeamento de processos.</a:t>
            </a:r>
          </a:p>
          <a:p>
            <a:pPr algn="just"/>
            <a:endParaRPr lang="pt-BR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Base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pt-BR" sz="2000" dirty="0" smtClean="0">
                <a:solidFill>
                  <a:srgbClr val="FF0000"/>
                </a:solidFill>
              </a:rPr>
              <a:t>Macroprocessos e processos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da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Cadeia de Valor do Ministério da Saúde –  Plano Nacional de Saúde (PNS) / Plano Plurianual (PPA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pt-BR" sz="2000" dirty="0" smtClean="0">
                <a:solidFill>
                  <a:srgbClr val="FF0000"/>
                </a:solidFill>
              </a:rPr>
              <a:t>2020-2023.</a:t>
            </a:r>
            <a:endParaRPr lang="pt-BR" sz="2000" dirty="0">
              <a:solidFill>
                <a:srgbClr val="FF0000"/>
              </a:solidFill>
            </a:endParaRPr>
          </a:p>
          <a:p>
            <a:pPr algn="just"/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Missão: </a:t>
            </a:r>
            <a:r>
              <a:rPr lang="pt-BR" sz="2000" i="1" dirty="0">
                <a:solidFill>
                  <a:schemeClr val="accent2">
                    <a:lumMod val="50000"/>
                  </a:schemeClr>
                </a:solidFill>
              </a:rPr>
              <a:t>Promover a saúde e o bem-estar de todos, por meio da formulação e implementação de políticas públicas de saúde, pautando-se pela universalidade, integralidade e equidade. </a:t>
            </a:r>
            <a:endParaRPr lang="pt-BR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endParaRPr lang="pt-BR" sz="2000" dirty="0">
              <a:solidFill>
                <a:schemeClr val="accent2">
                  <a:lumMod val="50000"/>
                </a:schemeClr>
              </a:solidFill>
            </a:endParaRPr>
          </a:p>
          <a:p>
            <a:pPr algn="just"/>
            <a:r>
              <a:rPr lang="pt-BR" sz="2000" b="1" dirty="0">
                <a:solidFill>
                  <a:schemeClr val="accent2">
                    <a:lumMod val="50000"/>
                  </a:schemeClr>
                </a:solidFill>
              </a:rPr>
              <a:t>Produtos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Lista de </a:t>
            </a:r>
            <a:r>
              <a:rPr lang="pt-BR" sz="2000" dirty="0" smtClean="0">
                <a:solidFill>
                  <a:srgbClr val="FF0000"/>
                </a:solidFill>
              </a:rPr>
              <a:t>macroprocessos </a:t>
            </a:r>
            <a:r>
              <a:rPr lang="pt-BR" sz="2000" dirty="0">
                <a:solidFill>
                  <a:srgbClr val="FF0000"/>
                </a:solidFill>
              </a:rPr>
              <a:t>e processos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responsabilidade de cada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área, </a:t>
            </a:r>
            <a:r>
              <a:rPr lang="pt-BR" sz="2000" dirty="0" smtClean="0">
                <a:solidFill>
                  <a:srgbClr val="FF0000"/>
                </a:solidFill>
              </a:rPr>
              <a:t>vinculados aos seus Objetivos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pt-BR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Lista de processos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cada área classificados em: 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PA – Prioridade Alta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PM – Prioridade Média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pt-BR" sz="2000" dirty="0">
                <a:solidFill>
                  <a:schemeClr val="accent2">
                    <a:lumMod val="50000"/>
                  </a:schemeClr>
                </a:solidFill>
              </a:rPr>
              <a:t>PB – Prioridade Baixa</a:t>
            </a:r>
          </a:p>
        </p:txBody>
      </p:sp>
    </p:spTree>
    <p:extLst>
      <p:ext uri="{BB962C8B-B14F-4D97-AF65-F5344CB8AC3E}">
        <p14:creationId xmlns:p14="http://schemas.microsoft.com/office/powerpoint/2010/main" val="340920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C2C8D6D-E7EC-45EE-946C-CCF55B16B2D8}"/>
              </a:ext>
            </a:extLst>
          </p:cNvPr>
          <p:cNvSpPr txBox="1"/>
          <p:nvPr/>
        </p:nvSpPr>
        <p:spPr>
          <a:xfrm>
            <a:off x="780642" y="1346080"/>
            <a:ext cx="96553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2">
                    <a:lumMod val="50000"/>
                  </a:schemeClr>
                </a:solidFill>
              </a:rPr>
              <a:t>1ª </a:t>
            </a:r>
            <a:r>
              <a:rPr lang="pt-BR" sz="2400" b="1" dirty="0" smtClean="0">
                <a:solidFill>
                  <a:schemeClr val="accent2">
                    <a:lumMod val="50000"/>
                  </a:schemeClr>
                </a:solidFill>
              </a:rPr>
              <a:t>Fase</a:t>
            </a:r>
          </a:p>
          <a:p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Análise e identificação pelas secretarias dos processos empregados para o atingimento dos seus objetivos</a:t>
            </a: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pt-BR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Ferramenta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: planilha dos </a:t>
            </a:r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macroprocessos</a:t>
            </a:r>
            <a:endParaRPr lang="pt-B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B96540A-EA10-432C-942C-6FC7595427C3}"/>
              </a:ext>
            </a:extLst>
          </p:cNvPr>
          <p:cNvSpPr txBox="1"/>
          <p:nvPr/>
        </p:nvSpPr>
        <p:spPr>
          <a:xfrm>
            <a:off x="780642" y="3908305"/>
            <a:ext cx="96553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2">
                    <a:lumMod val="50000"/>
                  </a:schemeClr>
                </a:solidFill>
              </a:rPr>
              <a:t>2ª Fase</a:t>
            </a:r>
          </a:p>
          <a:p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Aplicação da Metodologia de Priorização de Processos</a:t>
            </a:r>
          </a:p>
          <a:p>
            <a:endParaRPr lang="pt-BR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BR" sz="2400" dirty="0">
                <a:solidFill>
                  <a:schemeClr val="accent2">
                    <a:lumMod val="50000"/>
                  </a:schemeClr>
                </a:solidFill>
              </a:rPr>
              <a:t>Ferramenta: Modelo em desenvolvimento juntamente com as orientações para a sua aplicação</a:t>
            </a:r>
          </a:p>
        </p:txBody>
      </p:sp>
    </p:spTree>
    <p:extLst>
      <p:ext uri="{BB962C8B-B14F-4D97-AF65-F5344CB8AC3E}">
        <p14:creationId xmlns:p14="http://schemas.microsoft.com/office/powerpoint/2010/main" val="204614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7B92C187-0881-4944-9B64-0C84EE9B1F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169003"/>
              </p:ext>
            </p:extLst>
          </p:nvPr>
        </p:nvGraphicFramePr>
        <p:xfrm>
          <a:off x="599668" y="1419934"/>
          <a:ext cx="7076696" cy="3981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64AF430E-03A3-4DA4-AAF8-39A160F11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2680671"/>
              </p:ext>
            </p:extLst>
          </p:nvPr>
        </p:nvGraphicFramePr>
        <p:xfrm>
          <a:off x="8739668" y="2413006"/>
          <a:ext cx="2473963" cy="2621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6D2A9C18-CFFB-465B-9E68-0E52C89285CE}"/>
                  </a:ext>
                </a:extLst>
              </p:cNvPr>
              <p:cNvSpPr/>
              <p:nvPr/>
            </p:nvSpPr>
            <p:spPr>
              <a:xfrm>
                <a:off x="937448" y="5822100"/>
                <a:ext cx="6096000" cy="51046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4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pt-BR" sz="1400" i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140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"/>
                              <m:ctrlP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pt-BR" sz="1400" b="0" i="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XX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%×</m:t>
                              </m:r>
                              <m:d>
                                <m:dPr>
                                  <m:ctrlP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𝑎𝑣𝑎𝑙𝑖𝑎</m:t>
                                  </m:r>
                                  <m:r>
                                    <a:rPr lang="pt-BR" sz="1400" i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çã</m:t>
                                  </m:r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  <m:r>
                                    <a:rPr lang="pt-BR" sz="1400" i="0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t-BR" sz="1400" i="1">
                                      <a:solidFill>
                                        <a:schemeClr val="accent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𝑞𝑢𝑎𝑛𝑡𝑖𝑡𝑎𝑡𝑖𝑣𝑎</m:t>
                                  </m:r>
                                </m:e>
                              </m:d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pt-BR" sz="1400" b="0" i="0" smtClean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XX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%×(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𝑎𝑣𝑎𝑙𝑖𝑎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çã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  <m:r>
                                <a:rPr lang="pt-BR" sz="1400" i="0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pt-BR" sz="1400" i="1">
                                  <a:solidFill>
                                    <a:schemeClr val="accent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𝑞𝑢𝑎𝑙𝑖𝑡𝑎𝑡𝑖𝑣𝑎</m:t>
                              </m:r>
                            </m:e>
                          </m:d>
                        </m:num>
                        <m:den>
                          <m:r>
                            <a:rPr lang="pt-BR" sz="1400" i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pt-BR" sz="1400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Retângulo 9">
                <a:extLst>
                  <a:ext uri="{FF2B5EF4-FFF2-40B4-BE49-F238E27FC236}">
                    <a16:creationId xmlns:a16="http://schemas.microsoft.com/office/drawing/2014/main" id="{6D2A9C18-CFFB-465B-9E68-0E52C89285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448" y="5822100"/>
                <a:ext cx="6096000" cy="510461"/>
              </a:xfrm>
              <a:prstGeom prst="rect">
                <a:avLst/>
              </a:prstGeom>
              <a:blipFill>
                <a:blip r:embed="rId12"/>
                <a:stretch>
                  <a:fillRect t="-63095" r="-4100" b="-5476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eta para a direita 35">
            <a:extLst>
              <a:ext uri="{FF2B5EF4-FFF2-40B4-BE49-F238E27FC236}">
                <a16:creationId xmlns:a16="http://schemas.microsoft.com/office/drawing/2014/main" id="{F37D0877-E524-47EF-883D-38F0E04EA68C}"/>
              </a:ext>
            </a:extLst>
          </p:cNvPr>
          <p:cNvSpPr/>
          <p:nvPr/>
        </p:nvSpPr>
        <p:spPr>
          <a:xfrm>
            <a:off x="7957017" y="2829626"/>
            <a:ext cx="698838" cy="1788459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de cantos arredondados 1">
            <a:extLst>
              <a:ext uri="{FF2B5EF4-FFF2-40B4-BE49-F238E27FC236}">
                <a16:creationId xmlns:a16="http://schemas.microsoft.com/office/drawing/2014/main" id="{CCD4BD4F-2A5D-4F41-A200-6A924A42281C}"/>
              </a:ext>
            </a:extLst>
          </p:cNvPr>
          <p:cNvSpPr/>
          <p:nvPr/>
        </p:nvSpPr>
        <p:spPr>
          <a:xfrm>
            <a:off x="8934771" y="1681920"/>
            <a:ext cx="2083755" cy="511759"/>
          </a:xfrm>
          <a:prstGeom prst="roundRect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accent2">
                    <a:lumMod val="50000"/>
                  </a:schemeClr>
                </a:solidFill>
              </a:rPr>
              <a:t>Classificação</a:t>
            </a:r>
          </a:p>
        </p:txBody>
      </p:sp>
    </p:spTree>
    <p:extLst>
      <p:ext uri="{BB962C8B-B14F-4D97-AF65-F5344CB8AC3E}">
        <p14:creationId xmlns:p14="http://schemas.microsoft.com/office/powerpoint/2010/main" val="264850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402111" y="127167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id="{4404D9F6-BFFD-4FD8-9D98-53FB2A3CC4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4106045"/>
              </p:ext>
            </p:extLst>
          </p:nvPr>
        </p:nvGraphicFramePr>
        <p:xfrm>
          <a:off x="1057540" y="1421531"/>
          <a:ext cx="8251425" cy="488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17914A30-7074-43A2-A935-9DAF721A2EDF}"/>
              </a:ext>
            </a:extLst>
          </p:cNvPr>
          <p:cNvSpPr txBox="1"/>
          <p:nvPr/>
        </p:nvSpPr>
        <p:spPr>
          <a:xfrm>
            <a:off x="4849473" y="1209529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25C34DD8-2993-41EB-9134-2A4109EAB545}"/>
              </a:ext>
            </a:extLst>
          </p:cNvPr>
          <p:cNvSpPr txBox="1"/>
          <p:nvPr/>
        </p:nvSpPr>
        <p:spPr>
          <a:xfrm>
            <a:off x="6507289" y="2226746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6A473DF-9334-4F5C-BA97-951C0447BDFB}"/>
              </a:ext>
            </a:extLst>
          </p:cNvPr>
          <p:cNvSpPr txBox="1"/>
          <p:nvPr/>
        </p:nvSpPr>
        <p:spPr>
          <a:xfrm>
            <a:off x="3015162" y="426318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CBE710C-5C62-4A45-9A16-5DD9AC88CD27}"/>
              </a:ext>
            </a:extLst>
          </p:cNvPr>
          <p:cNvSpPr txBox="1"/>
          <p:nvPr/>
        </p:nvSpPr>
        <p:spPr>
          <a:xfrm>
            <a:off x="4849472" y="527113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078B4C7-6B60-4978-ADF5-BDD952ABAE03}"/>
              </a:ext>
            </a:extLst>
          </p:cNvPr>
          <p:cNvSpPr txBox="1"/>
          <p:nvPr/>
        </p:nvSpPr>
        <p:spPr>
          <a:xfrm>
            <a:off x="6556649" y="4243778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00B7688-CDC9-4C9B-8D07-1679E12BE9E3}"/>
              </a:ext>
            </a:extLst>
          </p:cNvPr>
          <p:cNvSpPr txBox="1"/>
          <p:nvPr/>
        </p:nvSpPr>
        <p:spPr>
          <a:xfrm>
            <a:off x="3099427" y="2212580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accent2">
                    <a:lumMod val="50000"/>
                  </a:schemeClr>
                </a:solidFill>
              </a:rPr>
              <a:t>Peso: 00%</a:t>
            </a:r>
          </a:p>
        </p:txBody>
      </p:sp>
      <p:sp>
        <p:nvSpPr>
          <p:cNvPr id="24" name="Texto Explicativo 1 (Sem Bordas) 25">
            <a:extLst>
              <a:ext uri="{FF2B5EF4-FFF2-40B4-BE49-F238E27FC236}">
                <a16:creationId xmlns:a16="http://schemas.microsoft.com/office/drawing/2014/main" id="{375D29D6-F8EF-429C-B167-98EBD769DD4C}"/>
              </a:ext>
            </a:extLst>
          </p:cNvPr>
          <p:cNvSpPr/>
          <p:nvPr/>
        </p:nvSpPr>
        <p:spPr>
          <a:xfrm>
            <a:off x="7976755" y="1613261"/>
            <a:ext cx="4115752" cy="1013682"/>
          </a:xfrm>
          <a:prstGeom prst="callout1">
            <a:avLst>
              <a:gd name="adj1" fmla="val 34020"/>
              <a:gd name="adj2" fmla="val -1952"/>
              <a:gd name="adj3" fmla="val 75851"/>
              <a:gd name="adj4" fmla="val -12830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accent2">
                    <a:lumMod val="50000"/>
                  </a:schemeClr>
                </a:solidFill>
              </a:rPr>
              <a:t>Existe determinação/recomendação para o processo em análise?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(2) </a:t>
            </a:r>
            <a:r>
              <a:rPr lang="pt-BR" sz="1100" b="1" dirty="0" smtClean="0">
                <a:solidFill>
                  <a:srgbClr val="FF0000"/>
                </a:solidFill>
              </a:rPr>
              <a:t>Sim, </a:t>
            </a:r>
            <a:r>
              <a:rPr lang="pt-BR" sz="1100" b="1" dirty="0" smtClean="0">
                <a:solidFill>
                  <a:schemeClr val="accent2">
                    <a:lumMod val="50000"/>
                  </a:schemeClr>
                </a:solidFill>
              </a:rPr>
              <a:t>Não </a:t>
            </a: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atendida/Não cumprida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</a:t>
            </a:r>
            <a:r>
              <a:rPr lang="pt-BR" sz="1100" b="1" dirty="0" smtClean="0">
                <a:solidFill>
                  <a:srgbClr val="FF0000"/>
                </a:solidFill>
              </a:rPr>
              <a:t>Sim, </a:t>
            </a:r>
            <a:r>
              <a:rPr lang="pt-BR" sz="1100" b="1" dirty="0" smtClean="0">
                <a:solidFill>
                  <a:schemeClr val="accent2">
                    <a:lumMod val="50000"/>
                  </a:schemeClr>
                </a:solidFill>
              </a:rPr>
              <a:t>Atendida/Monitorada </a:t>
            </a:r>
            <a:endParaRPr lang="pt-BR" sz="11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(0) Não possui determinação/recomendação</a:t>
            </a:r>
          </a:p>
        </p:txBody>
      </p:sp>
      <p:sp>
        <p:nvSpPr>
          <p:cNvPr id="25" name="Texto Explicativo 1 (Sem Bordas) 26">
            <a:extLst>
              <a:ext uri="{FF2B5EF4-FFF2-40B4-BE49-F238E27FC236}">
                <a16:creationId xmlns:a16="http://schemas.microsoft.com/office/drawing/2014/main" id="{11017C9A-1E65-481A-BDE5-9F484239F4A1}"/>
              </a:ext>
            </a:extLst>
          </p:cNvPr>
          <p:cNvSpPr/>
          <p:nvPr/>
        </p:nvSpPr>
        <p:spPr>
          <a:xfrm>
            <a:off x="6375817" y="1000129"/>
            <a:ext cx="5816183" cy="777681"/>
          </a:xfrm>
          <a:prstGeom prst="callout1">
            <a:avLst>
              <a:gd name="adj1" fmla="val 34020"/>
              <a:gd name="adj2" fmla="val -1952"/>
              <a:gd name="adj3" fmla="val 67222"/>
              <a:gd name="adj4" fmla="val -8478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accent2">
                    <a:lumMod val="50000"/>
                  </a:schemeClr>
                </a:solidFill>
              </a:rPr>
              <a:t>Qual a relevância estratégica do processo para o cumprimento dos objetivos institucionais?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Alta 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(2) Média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Baixa</a:t>
            </a:r>
          </a:p>
        </p:txBody>
      </p:sp>
      <p:sp>
        <p:nvSpPr>
          <p:cNvPr id="26" name="Texto Explicativo 1 (Sem Bordas) 27">
            <a:extLst>
              <a:ext uri="{FF2B5EF4-FFF2-40B4-BE49-F238E27FC236}">
                <a16:creationId xmlns:a16="http://schemas.microsoft.com/office/drawing/2014/main" id="{082DBFE2-F275-45B2-9783-877BE90D9F3B}"/>
              </a:ext>
            </a:extLst>
          </p:cNvPr>
          <p:cNvSpPr/>
          <p:nvPr/>
        </p:nvSpPr>
        <p:spPr>
          <a:xfrm>
            <a:off x="7923012" y="3280910"/>
            <a:ext cx="4268988" cy="659919"/>
          </a:xfrm>
          <a:prstGeom prst="callout1">
            <a:avLst>
              <a:gd name="adj1" fmla="val 64252"/>
              <a:gd name="adj2" fmla="val -784"/>
              <a:gd name="adj3" fmla="val 158681"/>
              <a:gd name="adj4" fmla="val -12714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accent2">
                    <a:lumMod val="50000"/>
                  </a:schemeClr>
                </a:solidFill>
              </a:rPr>
              <a:t>Existe determinação judicial que impacta o processo em análise?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Existe 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Não existe</a:t>
            </a:r>
          </a:p>
        </p:txBody>
      </p:sp>
      <p:sp>
        <p:nvSpPr>
          <p:cNvPr id="27" name="Texto Explicativo 1 (Sem Bordas) 28">
            <a:extLst>
              <a:ext uri="{FF2B5EF4-FFF2-40B4-BE49-F238E27FC236}">
                <a16:creationId xmlns:a16="http://schemas.microsoft.com/office/drawing/2014/main" id="{9EE6F635-A7FF-47BB-B966-18A5C75980B2}"/>
              </a:ext>
            </a:extLst>
          </p:cNvPr>
          <p:cNvSpPr/>
          <p:nvPr/>
        </p:nvSpPr>
        <p:spPr>
          <a:xfrm>
            <a:off x="6983897" y="5594413"/>
            <a:ext cx="5213206" cy="690199"/>
          </a:xfrm>
          <a:prstGeom prst="callout1">
            <a:avLst>
              <a:gd name="adj1" fmla="val 65334"/>
              <a:gd name="adj2" fmla="val -1633"/>
              <a:gd name="adj3" fmla="val 51892"/>
              <a:gd name="adj4" fmla="val -18641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accent2">
                    <a:lumMod val="50000"/>
                  </a:schemeClr>
                </a:solidFill>
              </a:rPr>
              <a:t>Quanto à capacidade operacional para a execução do processo em análise: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(3) </a:t>
            </a:r>
            <a:r>
              <a:rPr lang="pt-BR" sz="1100" b="1" dirty="0" smtClean="0">
                <a:solidFill>
                  <a:schemeClr val="accent2">
                    <a:lumMod val="50000"/>
                  </a:schemeClr>
                </a:solidFill>
              </a:rPr>
              <a:t>A </a:t>
            </a:r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quantidade de pessoas é insuficiente 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(1) A quantidade de pessoas é suficiente</a:t>
            </a:r>
          </a:p>
        </p:txBody>
      </p:sp>
      <p:sp>
        <p:nvSpPr>
          <p:cNvPr id="28" name="Texto Explicativo 1 (Sem Bordas) 29">
            <a:extLst>
              <a:ext uri="{FF2B5EF4-FFF2-40B4-BE49-F238E27FC236}">
                <a16:creationId xmlns:a16="http://schemas.microsoft.com/office/drawing/2014/main" id="{6517C14A-600E-4ACA-A295-8AB02E1ACEAC}"/>
              </a:ext>
            </a:extLst>
          </p:cNvPr>
          <p:cNvSpPr/>
          <p:nvPr/>
        </p:nvSpPr>
        <p:spPr>
          <a:xfrm>
            <a:off x="197503" y="5803403"/>
            <a:ext cx="3850621" cy="671426"/>
          </a:xfrm>
          <a:prstGeom prst="callout1">
            <a:avLst>
              <a:gd name="adj1" fmla="val -18891"/>
              <a:gd name="adj2" fmla="val 51118"/>
              <a:gd name="adj3" fmla="val -69710"/>
              <a:gd name="adj4" fmla="val 65057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A automação ou os sistemas operacionais para a execução do processo em análise atende de forma adequada??</a:t>
            </a: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(2) Não </a:t>
            </a:r>
            <a:r>
              <a:rPr lang="pt-BR" sz="1100" b="1" dirty="0" smtClean="0">
                <a:solidFill>
                  <a:schemeClr val="accent2">
                    <a:lumMod val="50000"/>
                  </a:schemeClr>
                </a:solidFill>
              </a:rPr>
              <a:t>atende</a:t>
            </a:r>
          </a:p>
          <a:p>
            <a:r>
              <a:rPr lang="pt-BR" sz="1100" b="1" dirty="0" smtClean="0">
                <a:solidFill>
                  <a:srgbClr val="FF0000"/>
                </a:solidFill>
              </a:rPr>
              <a:t>(1) Atende</a:t>
            </a:r>
            <a:endParaRPr lang="pt-BR" sz="1100" b="1" dirty="0">
              <a:solidFill>
                <a:srgbClr val="FF0000"/>
              </a:solidFill>
            </a:endParaRPr>
          </a:p>
          <a:p>
            <a:r>
              <a:rPr lang="pt-BR" sz="1100" b="1" dirty="0">
                <a:solidFill>
                  <a:schemeClr val="accent2">
                    <a:lumMod val="50000"/>
                  </a:schemeClr>
                </a:solidFill>
              </a:rPr>
              <a:t>(0) Não se aplica</a:t>
            </a:r>
          </a:p>
        </p:txBody>
      </p:sp>
      <p:graphicFrame>
        <p:nvGraphicFramePr>
          <p:cNvPr id="30" name="Diagrama 29">
            <a:extLst>
              <a:ext uri="{FF2B5EF4-FFF2-40B4-BE49-F238E27FC236}">
                <a16:creationId xmlns:a16="http://schemas.microsoft.com/office/drawing/2014/main" id="{B4E16528-ED99-46DD-8F3F-A9AF69E82E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1706240"/>
              </p:ext>
            </p:extLst>
          </p:nvPr>
        </p:nvGraphicFramePr>
        <p:xfrm>
          <a:off x="9059476" y="3691309"/>
          <a:ext cx="2391173" cy="1597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31" name="Grupo 36">
            <a:extLst>
              <a:ext uri="{FF2B5EF4-FFF2-40B4-BE49-F238E27FC236}">
                <a16:creationId xmlns:a16="http://schemas.microsoft.com/office/drawing/2014/main" id="{6952B7A3-A74F-4ED8-8DF0-F12DAA82C225}"/>
              </a:ext>
            </a:extLst>
          </p:cNvPr>
          <p:cNvGrpSpPr/>
          <p:nvPr/>
        </p:nvGrpSpPr>
        <p:grpSpPr>
          <a:xfrm>
            <a:off x="4100583" y="3001666"/>
            <a:ext cx="2018921" cy="1478229"/>
            <a:chOff x="172016" y="4771176"/>
            <a:chExt cx="2598343" cy="1553473"/>
          </a:xfrm>
        </p:grpSpPr>
        <p:sp>
          <p:nvSpPr>
            <p:cNvPr id="32" name="Texto explicativo em forma de nuvem 37">
              <a:extLst>
                <a:ext uri="{FF2B5EF4-FFF2-40B4-BE49-F238E27FC236}">
                  <a16:creationId xmlns:a16="http://schemas.microsoft.com/office/drawing/2014/main" id="{D6BBB7FC-D31C-44A5-A508-56152235C6EC}"/>
                </a:ext>
              </a:extLst>
            </p:cNvPr>
            <p:cNvSpPr/>
            <p:nvPr/>
          </p:nvSpPr>
          <p:spPr>
            <a:xfrm>
              <a:off x="1013988" y="4771176"/>
              <a:ext cx="1484768" cy="860079"/>
            </a:xfrm>
            <a:prstGeom prst="cloudCallou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200" b="1" dirty="0">
                  <a:solidFill>
                    <a:srgbClr val="FF0000"/>
                  </a:solidFill>
                </a:rPr>
                <a:t>Atenção</a:t>
              </a:r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id="{BBCF2285-0692-4BFA-B27A-100F3EC73E08}"/>
                </a:ext>
              </a:extLst>
            </p:cNvPr>
            <p:cNvSpPr txBox="1"/>
            <p:nvPr/>
          </p:nvSpPr>
          <p:spPr>
            <a:xfrm>
              <a:off x="172016" y="5839485"/>
              <a:ext cx="2598343" cy="485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accent2">
                      <a:lumMod val="50000"/>
                    </a:schemeClr>
                  </a:solidFill>
                </a:rPr>
                <a:t>Os pesos definidos com uso da ferramenta AHP</a:t>
              </a:r>
            </a:p>
          </p:txBody>
        </p: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7C84C8D2-980E-433C-92D2-F0292951ED6F}"/>
              </a:ext>
            </a:extLst>
          </p:cNvPr>
          <p:cNvSpPr txBox="1"/>
          <p:nvPr/>
        </p:nvSpPr>
        <p:spPr>
          <a:xfrm>
            <a:off x="0" y="671370"/>
            <a:ext cx="351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accent2">
                    <a:lumMod val="50000"/>
                  </a:schemeClr>
                </a:solidFill>
              </a:rPr>
              <a:t>AVALIAÇÃO QUALITATIVA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02111" y="1266063"/>
            <a:ext cx="1953491" cy="2251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rgbClr val="FF0000"/>
                </a:solidFill>
              </a:rPr>
              <a:t>Houve alteração na estrutura organizacional e/ou em outros normativos que impactou na execução do </a:t>
            </a:r>
            <a:r>
              <a:rPr lang="pt-BR" sz="1100" b="1" dirty="0" smtClean="0">
                <a:solidFill>
                  <a:srgbClr val="FF0000"/>
                </a:solidFill>
              </a:rPr>
              <a:t>processo?</a:t>
            </a:r>
          </a:p>
          <a:p>
            <a:endParaRPr lang="pt-BR" sz="1100" b="1" dirty="0">
              <a:solidFill>
                <a:srgbClr val="FF0000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rgbClr val="FF0000"/>
                </a:solidFill>
              </a:rPr>
              <a:t>(2) Teve alteração e </a:t>
            </a:r>
            <a:r>
              <a:rPr lang="pt-BR" sz="1100" b="1" dirty="0" smtClean="0">
                <a:solidFill>
                  <a:srgbClr val="FF0000"/>
                </a:solidFill>
              </a:rPr>
              <a:t>impactou </a:t>
            </a:r>
            <a:r>
              <a:rPr lang="pt-BR" sz="1100" b="1" dirty="0">
                <a:solidFill>
                  <a:srgbClr val="FF0000"/>
                </a:solidFill>
              </a:rPr>
              <a:t>os processos </a:t>
            </a:r>
            <a:r>
              <a:rPr lang="pt-BR" sz="1100" b="1" dirty="0" smtClean="0">
                <a:solidFill>
                  <a:srgbClr val="FF0000"/>
                </a:solidFill>
              </a:rPr>
              <a:t>vinculados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 smtClean="0">
                <a:solidFill>
                  <a:srgbClr val="FF0000"/>
                </a:solidFill>
              </a:rPr>
              <a:t>(1)</a:t>
            </a:r>
            <a:r>
              <a:rPr lang="pt-BR" sz="1100" b="1" dirty="0">
                <a:solidFill>
                  <a:srgbClr val="FF0000"/>
                </a:solidFill>
              </a:rPr>
              <a:t> Teve alteração e </a:t>
            </a:r>
            <a:r>
              <a:rPr lang="pt-BR" sz="1100" b="1" dirty="0" smtClean="0">
                <a:solidFill>
                  <a:srgbClr val="FF0000"/>
                </a:solidFill>
              </a:rPr>
              <a:t>não impactou </a:t>
            </a:r>
            <a:r>
              <a:rPr lang="pt-BR" sz="1100" b="1" dirty="0">
                <a:solidFill>
                  <a:srgbClr val="FF0000"/>
                </a:solidFill>
              </a:rPr>
              <a:t>os processos vinculados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 smtClean="0">
                <a:solidFill>
                  <a:srgbClr val="FF0000"/>
                </a:solidFill>
              </a:rPr>
              <a:t>(</a:t>
            </a:r>
            <a:r>
              <a:rPr lang="pt-BR" sz="1100" b="1" dirty="0">
                <a:solidFill>
                  <a:srgbClr val="FF0000"/>
                </a:solidFill>
              </a:rPr>
              <a:t>0) Não teve </a:t>
            </a:r>
            <a:r>
              <a:rPr lang="pt-BR" sz="1100" b="1" dirty="0" smtClean="0">
                <a:solidFill>
                  <a:srgbClr val="FF0000"/>
                </a:solidFill>
              </a:rPr>
              <a:t>alteração</a:t>
            </a:r>
            <a:endParaRPr lang="pt-BR" sz="1100" b="1" dirty="0">
              <a:solidFill>
                <a:srgbClr val="FF0000"/>
              </a:solidFill>
            </a:endParaRPr>
          </a:p>
        </p:txBody>
      </p:sp>
      <p:cxnSp>
        <p:nvCxnSpPr>
          <p:cNvPr id="4" name="Conector reto 3"/>
          <p:cNvCxnSpPr/>
          <p:nvPr/>
        </p:nvCxnSpPr>
        <p:spPr>
          <a:xfrm>
            <a:off x="2518756" y="1777810"/>
            <a:ext cx="580671" cy="44893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414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chemeClr val="accent2">
                    <a:lumMod val="50000"/>
                  </a:schemeClr>
                </a:solidFill>
              </a:rPr>
              <a:t>Método de Priorização de Processos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1924C5BF-5A8F-4D38-8698-B6296E719B1F}"/>
              </a:ext>
            </a:extLst>
          </p:cNvPr>
          <p:cNvSpPr txBox="1"/>
          <p:nvPr/>
        </p:nvSpPr>
        <p:spPr>
          <a:xfrm>
            <a:off x="-843324" y="1156955"/>
            <a:ext cx="8253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accent2">
                    <a:lumMod val="50000"/>
                  </a:schemeClr>
                </a:solidFill>
              </a:rPr>
              <a:t>AVALIAÇÃO QUANTITAVIA  X AVALIAÇÃO QUALITATIVA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E1B54E2-775E-4B8F-8C3D-AFA3548A7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98" y="1837987"/>
            <a:ext cx="10804804" cy="4305638"/>
          </a:xfrm>
          <a:prstGeom prst="rect">
            <a:avLst/>
          </a:prstGeom>
        </p:spPr>
      </p:pic>
      <p:sp>
        <p:nvSpPr>
          <p:cNvPr id="3" name="Retângulo: Cantos Diagonais Arredondados 2">
            <a:extLst>
              <a:ext uri="{FF2B5EF4-FFF2-40B4-BE49-F238E27FC236}">
                <a16:creationId xmlns:a16="http://schemas.microsoft.com/office/drawing/2014/main" id="{2DD25996-7B94-499B-8384-9B8BF3CF0B91}"/>
              </a:ext>
            </a:extLst>
          </p:cNvPr>
          <p:cNvSpPr/>
          <p:nvPr/>
        </p:nvSpPr>
        <p:spPr>
          <a:xfrm rot="20332335">
            <a:off x="926623" y="1818461"/>
            <a:ext cx="10338752" cy="3221077"/>
          </a:xfrm>
          <a:prstGeom prst="round2Diag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A Planilha está em processo de revisão!!!</a:t>
            </a:r>
          </a:p>
        </p:txBody>
      </p:sp>
    </p:spTree>
    <p:extLst>
      <p:ext uri="{BB962C8B-B14F-4D97-AF65-F5344CB8AC3E}">
        <p14:creationId xmlns:p14="http://schemas.microsoft.com/office/powerpoint/2010/main" val="2730113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98950E2-E760-44FE-9625-9B811B7E7E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029886"/>
            <a:ext cx="10905066" cy="47982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27388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C5F0D2291CB54981990F13A23A592C" ma:contentTypeVersion="12" ma:contentTypeDescription="Create a new document." ma:contentTypeScope="" ma:versionID="5108e35861d995c0749e780c68cfaae3">
  <xsd:schema xmlns:xsd="http://www.w3.org/2001/XMLSchema" xmlns:xs="http://www.w3.org/2001/XMLSchema" xmlns:p="http://schemas.microsoft.com/office/2006/metadata/properties" xmlns:ns3="813359ff-706b-495f-bd5c-bd2d37eca7bd" xmlns:ns4="bc59bdda-cb62-4142-bdb8-7dd0cfc982cc" targetNamespace="http://schemas.microsoft.com/office/2006/metadata/properties" ma:root="true" ma:fieldsID="3cc2619374185a66f63c5bf00c375c6e" ns3:_="" ns4:_="">
    <xsd:import namespace="813359ff-706b-495f-bd5c-bd2d37eca7bd"/>
    <xsd:import namespace="bc59bdda-cb62-4142-bdb8-7dd0cfc982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359ff-706b-495f-bd5c-bd2d37eca7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9bdda-cb62-4142-bdb8-7dd0cfc982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F71C446-0529-49C0-ABDA-9D1500BBC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3359ff-706b-495f-bd5c-bd2d37eca7bd"/>
    <ds:schemaRef ds:uri="bc59bdda-cb62-4142-bdb8-7dd0cfc98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81AA22-5B72-41B1-998D-BDC233EFD5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876F9B-3241-4F2B-9456-57AAD5050355}">
  <ds:schemaRefs>
    <ds:schemaRef ds:uri="http://purl.org/dc/elements/1.1/"/>
    <ds:schemaRef ds:uri="http://schemas.microsoft.com/office/2006/metadata/properties"/>
    <ds:schemaRef ds:uri="813359ff-706b-495f-bd5c-bd2d37eca7bd"/>
    <ds:schemaRef ds:uri="http://purl.org/dc/terms/"/>
    <ds:schemaRef ds:uri="bc59bdda-cb62-4142-bdb8-7dd0cfc982cc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490</Words>
  <Application>Microsoft Office PowerPoint</Application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Vera Melo</dc:creator>
  <cp:lastModifiedBy>Evellyne Porfíria Dourado Santos</cp:lastModifiedBy>
  <cp:revision>34</cp:revision>
  <dcterms:created xsi:type="dcterms:W3CDTF">2020-11-22T15:23:31Z</dcterms:created>
  <dcterms:modified xsi:type="dcterms:W3CDTF">2021-02-26T15:27:32Z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0x010100DFC5F0D2291CB54981990F13A23A592C</vt:lpwstr>
  </property>
</Properties>
</file>