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svg"/><Relationship Id="rId1" Type="http://schemas.openxmlformats.org/officeDocument/2006/relationships/image" Target="../media/image110.png"/><Relationship Id="rId6" Type="http://schemas.openxmlformats.org/officeDocument/2006/relationships/image" Target="../media/image6.svg"/><Relationship Id="rId5" Type="http://schemas.openxmlformats.org/officeDocument/2006/relationships/image" Target="../media/image5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5EFD5-681F-4D0E-84E4-059396D07D6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pt-BR"/>
        </a:p>
      </dgm:t>
    </dgm:pt>
    <dgm:pt modelId="{4018E1AD-541B-4390-9559-DB1D68C71E8E}">
      <dgm:prSet phldrT="[Texto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>
              <a:latin typeface="Calibri Light" panose="020F0302020204030204"/>
            </a:rPr>
            <a:t>1ª FASE - INSTITUCIONAL</a:t>
          </a:r>
          <a:endParaRPr lang="pt-BR"/>
        </a:p>
      </dgm:t>
    </dgm:pt>
    <dgm:pt modelId="{24B33A5F-3E6F-434A-8176-B1E83F1EA58A}" type="parTrans" cxnId="{0CE15DBB-4FB9-43FC-B22B-B5E4085B4301}">
      <dgm:prSet/>
      <dgm:spPr/>
      <dgm:t>
        <a:bodyPr/>
        <a:lstStyle/>
        <a:p>
          <a:endParaRPr lang="pt-BR"/>
        </a:p>
      </dgm:t>
    </dgm:pt>
    <dgm:pt modelId="{E2FCE574-9B7C-4516-A8FF-FC05726F3DFB}" type="sibTrans" cxnId="{0CE15DBB-4FB9-43FC-B22B-B5E4085B4301}">
      <dgm:prSet/>
      <dgm:spPr/>
      <dgm:t>
        <a:bodyPr/>
        <a:lstStyle/>
        <a:p>
          <a:endParaRPr lang="pt-BR"/>
        </a:p>
      </dgm:t>
    </dgm:pt>
    <dgm:pt modelId="{12C06EC7-1C6C-4235-89EE-9C7555E039D4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Calibri Light" panose="020F0302020204030204"/>
            </a:rPr>
            <a:t> ESTRUTURA CIG E PGR</a:t>
          </a:r>
          <a:endParaRPr lang="pt-BR" dirty="0"/>
        </a:p>
      </dgm:t>
    </dgm:pt>
    <dgm:pt modelId="{EC521B9F-0F0B-437D-8F8A-6A9D8D4940A6}" type="parTrans" cxnId="{411CC876-C1FB-44F6-88FC-81F3A7809FC0}">
      <dgm:prSet/>
      <dgm:spPr/>
      <dgm:t>
        <a:bodyPr/>
        <a:lstStyle/>
        <a:p>
          <a:endParaRPr lang="pt-BR"/>
        </a:p>
      </dgm:t>
    </dgm:pt>
    <dgm:pt modelId="{DD55976E-84A3-428D-A8DB-C562DF1D1528}" type="sibTrans" cxnId="{411CC876-C1FB-44F6-88FC-81F3A7809FC0}">
      <dgm:prSet/>
      <dgm:spPr/>
      <dgm:t>
        <a:bodyPr/>
        <a:lstStyle/>
        <a:p>
          <a:endParaRPr lang="pt-BR"/>
        </a:p>
      </dgm:t>
    </dgm:pt>
    <dgm:pt modelId="{BC1FAAD3-56AF-4EF7-B77F-581EE6250E8B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Calibri Light" panose="020F0302020204030204"/>
            </a:rPr>
            <a:t>CRIAÇÃO FERRAMENTAS</a:t>
          </a:r>
          <a:endParaRPr lang="pt-BR" dirty="0"/>
        </a:p>
      </dgm:t>
    </dgm:pt>
    <dgm:pt modelId="{4D4492A0-DFAD-4005-90ED-CEB2DA92BDA7}" type="parTrans" cxnId="{3A53B122-90BE-42CF-BFE8-BB9DA0492D59}">
      <dgm:prSet/>
      <dgm:spPr/>
      <dgm:t>
        <a:bodyPr/>
        <a:lstStyle/>
        <a:p>
          <a:endParaRPr lang="pt-BR"/>
        </a:p>
      </dgm:t>
    </dgm:pt>
    <dgm:pt modelId="{02A13329-A8B0-4D74-94FC-E4DE7AAA6BA2}" type="sibTrans" cxnId="{3A53B122-90BE-42CF-BFE8-BB9DA0492D59}">
      <dgm:prSet/>
      <dgm:spPr/>
      <dgm:t>
        <a:bodyPr/>
        <a:lstStyle/>
        <a:p>
          <a:endParaRPr lang="pt-BR"/>
        </a:p>
      </dgm:t>
    </dgm:pt>
    <dgm:pt modelId="{AFCB2225-634A-4CDF-919C-EFA1B1ADEC2B}">
      <dgm:prSet phldrT="[Texto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>
              <a:latin typeface="Calibri Light" panose="020F0302020204030204"/>
            </a:rPr>
            <a:t>2ª FASE - IMPLEMENTAÇÃO</a:t>
          </a:r>
          <a:endParaRPr lang="pt-BR"/>
        </a:p>
      </dgm:t>
    </dgm:pt>
    <dgm:pt modelId="{C6002631-7C18-4A2C-830B-046C28F093F7}" type="parTrans" cxnId="{4612A4EA-E341-42D0-9FAD-15C654F91B4D}">
      <dgm:prSet/>
      <dgm:spPr/>
      <dgm:t>
        <a:bodyPr/>
        <a:lstStyle/>
        <a:p>
          <a:endParaRPr lang="pt-BR"/>
        </a:p>
      </dgm:t>
    </dgm:pt>
    <dgm:pt modelId="{A173FDA7-8987-41D5-805B-02A6745573CA}" type="sibTrans" cxnId="{4612A4EA-E341-42D0-9FAD-15C654F91B4D}">
      <dgm:prSet/>
      <dgm:spPr/>
      <dgm:t>
        <a:bodyPr/>
        <a:lstStyle/>
        <a:p>
          <a:endParaRPr lang="pt-BR"/>
        </a:p>
      </dgm:t>
    </dgm:pt>
    <dgm:pt modelId="{92DA8E66-7C58-45C7-BF54-F501AEC07F00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Calibri Light" panose="020F0302020204030204"/>
            </a:rPr>
            <a:t>EDUCAÇÃO CULTURAL</a:t>
          </a:r>
          <a:endParaRPr lang="pt-BR" dirty="0"/>
        </a:p>
      </dgm:t>
    </dgm:pt>
    <dgm:pt modelId="{F3A55751-251B-40FE-A6D5-7DE0C609BF0C}" type="parTrans" cxnId="{CF32D423-DC60-428B-89DD-8659BBEE3F60}">
      <dgm:prSet/>
      <dgm:spPr/>
      <dgm:t>
        <a:bodyPr/>
        <a:lstStyle/>
        <a:p>
          <a:endParaRPr lang="pt-BR"/>
        </a:p>
      </dgm:t>
    </dgm:pt>
    <dgm:pt modelId="{24CA0502-341E-432A-933E-05E3D947ABF9}" type="sibTrans" cxnId="{CF32D423-DC60-428B-89DD-8659BBEE3F60}">
      <dgm:prSet/>
      <dgm:spPr/>
      <dgm:t>
        <a:bodyPr/>
        <a:lstStyle/>
        <a:p>
          <a:endParaRPr lang="pt-BR"/>
        </a:p>
      </dgm:t>
    </dgm:pt>
    <dgm:pt modelId="{8721CBC7-3793-4C1C-B21B-08D95A9B7538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pt-BR">
              <a:latin typeface="Calibri Light" panose="020F0302020204030204"/>
            </a:rPr>
            <a:t>APLICAÇÃO FERRAMENTAS</a:t>
          </a:r>
          <a:endParaRPr lang="pt-BR"/>
        </a:p>
      </dgm:t>
    </dgm:pt>
    <dgm:pt modelId="{7E807CD9-9701-4CF4-905E-C09B5865FA5E}" type="parTrans" cxnId="{A55A1C17-C27E-4310-8059-FBD665E8BA89}">
      <dgm:prSet/>
      <dgm:spPr/>
      <dgm:t>
        <a:bodyPr/>
        <a:lstStyle/>
        <a:p>
          <a:endParaRPr lang="pt-BR"/>
        </a:p>
      </dgm:t>
    </dgm:pt>
    <dgm:pt modelId="{FBFFDF11-8C87-495E-8EE1-92B7F1CCB3C7}" type="sibTrans" cxnId="{A55A1C17-C27E-4310-8059-FBD665E8BA89}">
      <dgm:prSet/>
      <dgm:spPr/>
      <dgm:t>
        <a:bodyPr/>
        <a:lstStyle/>
        <a:p>
          <a:endParaRPr lang="pt-BR"/>
        </a:p>
      </dgm:t>
    </dgm:pt>
    <dgm:pt modelId="{B60A7169-87AB-46FC-BEFC-875DAA06560A}">
      <dgm:prSet phldrT="[Texto]" phldr="0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pt-BR" dirty="0">
              <a:latin typeface="Calibri Light" panose="020F0302020204030204"/>
            </a:rPr>
            <a:t>3ª FASE - </a:t>
          </a:r>
          <a:r>
            <a:rPr lang="pt-BR" dirty="0" smtClean="0">
              <a:solidFill>
                <a:srgbClr val="FF0000"/>
              </a:solidFill>
              <a:latin typeface="Calibri Light" panose="020F0302020204030204"/>
            </a:rPr>
            <a:t>SUSTENTA</a:t>
          </a:r>
          <a:r>
            <a:rPr lang="pt-BR" dirty="0" smtClean="0">
              <a:solidFill>
                <a:schemeClr val="tx1"/>
              </a:solidFill>
              <a:latin typeface="Calibri Light" panose="020F0302020204030204"/>
            </a:rPr>
            <a:t>B</a:t>
          </a:r>
          <a:r>
            <a:rPr lang="pt-BR" dirty="0" smtClean="0">
              <a:solidFill>
                <a:srgbClr val="FF0000"/>
              </a:solidFill>
              <a:latin typeface="Calibri Light" panose="020F0302020204030204"/>
            </a:rPr>
            <a:t>ILIDADE</a:t>
          </a:r>
          <a:endParaRPr lang="pt-BR" dirty="0">
            <a:solidFill>
              <a:srgbClr val="FF0000"/>
            </a:solidFill>
          </a:endParaRPr>
        </a:p>
      </dgm:t>
    </dgm:pt>
    <dgm:pt modelId="{395CB295-B9B3-477B-A64C-78B2AC0B6B48}" type="parTrans" cxnId="{F402BE6A-E50A-4B05-B67B-9310FF442A38}">
      <dgm:prSet/>
      <dgm:spPr/>
      <dgm:t>
        <a:bodyPr/>
        <a:lstStyle/>
        <a:p>
          <a:endParaRPr lang="pt-BR"/>
        </a:p>
      </dgm:t>
    </dgm:pt>
    <dgm:pt modelId="{E9A1819A-7E3C-4D10-A4D8-4FC8CC573F3D}" type="sibTrans" cxnId="{F402BE6A-E50A-4B05-B67B-9310FF442A38}">
      <dgm:prSet/>
      <dgm:spPr/>
      <dgm:t>
        <a:bodyPr/>
        <a:lstStyle/>
        <a:p>
          <a:endParaRPr lang="pt-BR"/>
        </a:p>
      </dgm:t>
    </dgm:pt>
    <dgm:pt modelId="{3ADB305C-89B6-4E61-B233-03891BEF7213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pt-BR">
              <a:latin typeface="Calibri Light" panose="020F0302020204030204"/>
            </a:rPr>
            <a:t>INOVAÇÃO</a:t>
          </a:r>
          <a:endParaRPr lang="pt-BR"/>
        </a:p>
      </dgm:t>
    </dgm:pt>
    <dgm:pt modelId="{5801494E-35FD-4F96-88AB-9DAAF85A3766}" type="parTrans" cxnId="{E0E4BB2A-9E59-4021-9902-05BD18164931}">
      <dgm:prSet/>
      <dgm:spPr/>
      <dgm:t>
        <a:bodyPr/>
        <a:lstStyle/>
        <a:p>
          <a:endParaRPr lang="pt-BR"/>
        </a:p>
      </dgm:t>
    </dgm:pt>
    <dgm:pt modelId="{2A15F0B3-D0AB-433B-8A7A-5C4B90F08978}" type="sibTrans" cxnId="{E0E4BB2A-9E59-4021-9902-05BD18164931}">
      <dgm:prSet/>
      <dgm:spPr/>
      <dgm:t>
        <a:bodyPr/>
        <a:lstStyle/>
        <a:p>
          <a:endParaRPr lang="pt-BR"/>
        </a:p>
      </dgm:t>
    </dgm:pt>
    <dgm:pt modelId="{437EA172-4DBB-4B6C-9E1B-6C1F026831D7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pt-BR">
              <a:latin typeface="Calibri Light" panose="020F0302020204030204"/>
            </a:rPr>
            <a:t>MATURIDADE</a:t>
          </a:r>
          <a:endParaRPr lang="pt-BR"/>
        </a:p>
      </dgm:t>
    </dgm:pt>
    <dgm:pt modelId="{1D6E3BC4-61DA-420D-9180-2A30B080DBF0}" type="parTrans" cxnId="{045AA539-D9D4-4BB4-A0A4-3A04A1293FCF}">
      <dgm:prSet/>
      <dgm:spPr/>
      <dgm:t>
        <a:bodyPr/>
        <a:lstStyle/>
        <a:p>
          <a:endParaRPr lang="pt-BR"/>
        </a:p>
      </dgm:t>
    </dgm:pt>
    <dgm:pt modelId="{607B48AF-6E8C-4BB0-8BDA-F9A7CAF86BE0}" type="sibTrans" cxnId="{045AA539-D9D4-4BB4-A0A4-3A04A1293FCF}">
      <dgm:prSet/>
      <dgm:spPr/>
      <dgm:t>
        <a:bodyPr/>
        <a:lstStyle/>
        <a:p>
          <a:endParaRPr lang="pt-BR"/>
        </a:p>
      </dgm:t>
    </dgm:pt>
    <dgm:pt modelId="{B9C616DA-6580-433F-8A00-802243335E0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t-BR" b="0" dirty="0">
              <a:latin typeface="Calibri Light" panose="020F0302020204030204"/>
            </a:rPr>
            <a:t>AGO/2020 A AGO/2021</a:t>
          </a:r>
        </a:p>
      </dgm:t>
    </dgm:pt>
    <dgm:pt modelId="{AB91AD0A-D88B-4AE9-A455-D826494A709C}" type="parTrans" cxnId="{C5913245-1553-48D0-AF0E-E3E3315EA214}">
      <dgm:prSet/>
      <dgm:spPr/>
      <dgm:t>
        <a:bodyPr/>
        <a:lstStyle/>
        <a:p>
          <a:endParaRPr lang="pt-BR"/>
        </a:p>
      </dgm:t>
    </dgm:pt>
    <dgm:pt modelId="{67E0B0C6-5CBE-40A9-AE8A-4F20D99D3912}" type="sibTrans" cxnId="{C5913245-1553-48D0-AF0E-E3E3315EA214}">
      <dgm:prSet/>
      <dgm:spPr/>
      <dgm:t>
        <a:bodyPr/>
        <a:lstStyle/>
        <a:p>
          <a:endParaRPr lang="pt-BR"/>
        </a:p>
      </dgm:t>
    </dgm:pt>
    <dgm:pt modelId="{AA62DC5F-4D44-4A12-AEC4-EC259E46CDF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t-BR" b="0" dirty="0">
              <a:latin typeface="Calibri Light" panose="020F0302020204030204"/>
            </a:rPr>
            <a:t>AGO/2021 A </a:t>
          </a:r>
          <a:r>
            <a:rPr lang="pt-BR" b="0" dirty="0" smtClean="0">
              <a:latin typeface="Calibri Light" panose="020F0302020204030204"/>
            </a:rPr>
            <a:t>AGO/2023  </a:t>
          </a:r>
          <a:endParaRPr lang="pt-BR" b="0" dirty="0">
            <a:latin typeface="Calibri Light" panose="020F0302020204030204"/>
          </a:endParaRPr>
        </a:p>
      </dgm:t>
    </dgm:pt>
    <dgm:pt modelId="{75C0D48E-9F8A-45D9-B733-416A1FD15A59}" type="parTrans" cxnId="{1456B616-77DD-480F-B387-01F048F064EE}">
      <dgm:prSet/>
      <dgm:spPr/>
      <dgm:t>
        <a:bodyPr/>
        <a:lstStyle/>
        <a:p>
          <a:endParaRPr lang="pt-BR"/>
        </a:p>
      </dgm:t>
    </dgm:pt>
    <dgm:pt modelId="{B04A4312-7EB6-445F-A36B-C5596C8AF627}" type="sibTrans" cxnId="{1456B616-77DD-480F-B387-01F048F064EE}">
      <dgm:prSet/>
      <dgm:spPr/>
      <dgm:t>
        <a:bodyPr/>
        <a:lstStyle/>
        <a:p>
          <a:endParaRPr lang="pt-BR"/>
        </a:p>
      </dgm:t>
    </dgm:pt>
    <dgm:pt modelId="{DBB6F861-0FB5-4C18-8469-7DC9C1FBD78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t-BR">
              <a:latin typeface="Calibri Light" panose="020F0302020204030204"/>
            </a:rPr>
            <a:t>AGO/2023</a:t>
          </a:r>
        </a:p>
      </dgm:t>
    </dgm:pt>
    <dgm:pt modelId="{40C2F46B-04B1-4721-AAAB-9886E67B7752}" type="parTrans" cxnId="{34B367CB-811D-4175-A44D-8395082A8D3F}">
      <dgm:prSet/>
      <dgm:spPr/>
      <dgm:t>
        <a:bodyPr/>
        <a:lstStyle/>
        <a:p>
          <a:endParaRPr lang="pt-BR"/>
        </a:p>
      </dgm:t>
    </dgm:pt>
    <dgm:pt modelId="{FECF4043-BEB1-4341-A876-959138231D2E}" type="sibTrans" cxnId="{34B367CB-811D-4175-A44D-8395082A8D3F}">
      <dgm:prSet/>
      <dgm:spPr/>
      <dgm:t>
        <a:bodyPr/>
        <a:lstStyle/>
        <a:p>
          <a:endParaRPr lang="pt-BR"/>
        </a:p>
      </dgm:t>
    </dgm:pt>
    <dgm:pt modelId="{60B5AF33-82EB-4D3B-81FD-EA8F99B0268B}" type="pres">
      <dgm:prSet presAssocID="{54D5EFD5-681F-4D0E-84E4-059396D07D6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C24D53-C79A-4A39-A77D-58B87B96B421}" type="pres">
      <dgm:prSet presAssocID="{4018E1AD-541B-4390-9559-DB1D68C71E8E}" presName="compNode" presStyleCnt="0"/>
      <dgm:spPr/>
    </dgm:pt>
    <dgm:pt modelId="{696BE55E-4CA5-4575-9F6C-BCE7BC06E877}" type="pres">
      <dgm:prSet presAssocID="{4018E1AD-541B-4390-9559-DB1D68C71E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xmlns="" id="0" name="" descr="Baixar"/>
        </a:ext>
      </dgm:extLst>
    </dgm:pt>
    <dgm:pt modelId="{C78F1E2F-4405-4F56-B4F8-45CC7A772B1F}" type="pres">
      <dgm:prSet presAssocID="{4018E1AD-541B-4390-9559-DB1D68C71E8E}" presName="iconSpace" presStyleCnt="0"/>
      <dgm:spPr/>
    </dgm:pt>
    <dgm:pt modelId="{5D143E55-5262-4B8D-BF58-1E857FD69135}" type="pres">
      <dgm:prSet presAssocID="{4018E1AD-541B-4390-9559-DB1D68C71E8E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A431DF8-8282-4D10-AECA-61F1A23C74BA}" type="pres">
      <dgm:prSet presAssocID="{4018E1AD-541B-4390-9559-DB1D68C71E8E}" presName="txSpace" presStyleCnt="0"/>
      <dgm:spPr/>
    </dgm:pt>
    <dgm:pt modelId="{5862E150-69F0-4A05-A6AC-322FEBB812CB}" type="pres">
      <dgm:prSet presAssocID="{4018E1AD-541B-4390-9559-DB1D68C71E8E}" presName="desTx" presStyleLbl="revTx" presStyleIdx="1" presStyleCnt="6">
        <dgm:presLayoutVars/>
      </dgm:prSet>
      <dgm:spPr/>
      <dgm:t>
        <a:bodyPr/>
        <a:lstStyle/>
        <a:p>
          <a:endParaRPr lang="pt-BR"/>
        </a:p>
      </dgm:t>
    </dgm:pt>
    <dgm:pt modelId="{F2DDD1BA-B6F2-49CD-B8F7-21EAAC1FEBFB}" type="pres">
      <dgm:prSet presAssocID="{E2FCE574-9B7C-4516-A8FF-FC05726F3DFB}" presName="sibTrans" presStyleCnt="0"/>
      <dgm:spPr/>
    </dgm:pt>
    <dgm:pt modelId="{0F319ABC-A8AF-4558-837A-94C1340A9804}" type="pres">
      <dgm:prSet presAssocID="{AFCB2225-634A-4CDF-919C-EFA1B1ADEC2B}" presName="compNode" presStyleCnt="0"/>
      <dgm:spPr/>
    </dgm:pt>
    <dgm:pt modelId="{C50C13D0-EDF6-4982-9060-853605692FAF}" type="pres">
      <dgm:prSet presAssocID="{AFCB2225-634A-4CDF-919C-EFA1B1ADEC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usiness Growth"/>
        </a:ext>
      </dgm:extLst>
    </dgm:pt>
    <dgm:pt modelId="{1512DC9A-46B8-4CE0-8D5F-A676F5CFA723}" type="pres">
      <dgm:prSet presAssocID="{AFCB2225-634A-4CDF-919C-EFA1B1ADEC2B}" presName="iconSpace" presStyleCnt="0"/>
      <dgm:spPr/>
    </dgm:pt>
    <dgm:pt modelId="{0F799D2D-B48D-4B00-B4F4-929B753537CF}" type="pres">
      <dgm:prSet presAssocID="{AFCB2225-634A-4CDF-919C-EFA1B1ADEC2B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2C7B0B3A-93A4-411D-9B6D-765BE41C4F11}" type="pres">
      <dgm:prSet presAssocID="{AFCB2225-634A-4CDF-919C-EFA1B1ADEC2B}" presName="txSpace" presStyleCnt="0"/>
      <dgm:spPr/>
    </dgm:pt>
    <dgm:pt modelId="{F84F8FDA-D0B0-457D-A177-39069782B3C5}" type="pres">
      <dgm:prSet presAssocID="{AFCB2225-634A-4CDF-919C-EFA1B1ADEC2B}" presName="desTx" presStyleLbl="revTx" presStyleIdx="3" presStyleCnt="6">
        <dgm:presLayoutVars/>
      </dgm:prSet>
      <dgm:spPr/>
      <dgm:t>
        <a:bodyPr/>
        <a:lstStyle/>
        <a:p>
          <a:endParaRPr lang="pt-BR"/>
        </a:p>
      </dgm:t>
    </dgm:pt>
    <dgm:pt modelId="{7F5E1C81-CB7D-47F4-864A-4AA52C94284F}" type="pres">
      <dgm:prSet presAssocID="{A173FDA7-8987-41D5-805B-02A6745573CA}" presName="sibTrans" presStyleCnt="0"/>
      <dgm:spPr/>
    </dgm:pt>
    <dgm:pt modelId="{C0F992AF-43A0-4C21-A769-C3D4E37237C2}" type="pres">
      <dgm:prSet presAssocID="{B60A7169-87AB-46FC-BEFC-875DAA06560A}" presName="compNode" presStyleCnt="0"/>
      <dgm:spPr/>
    </dgm:pt>
    <dgm:pt modelId="{6FBB9418-1BEF-4D9B-ACDE-2D642A895386}" type="pres">
      <dgm:prSet presAssocID="{B60A7169-87AB-46FC-BEFC-875DAA0656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Open Hand with Plant"/>
        </a:ext>
      </dgm:extLst>
    </dgm:pt>
    <dgm:pt modelId="{38F780BD-36C1-48B9-9E3F-BC131F48E3C3}" type="pres">
      <dgm:prSet presAssocID="{B60A7169-87AB-46FC-BEFC-875DAA06560A}" presName="iconSpace" presStyleCnt="0"/>
      <dgm:spPr/>
    </dgm:pt>
    <dgm:pt modelId="{8FEAFF6E-D9C8-4C8C-A744-8FD7A9935033}" type="pres">
      <dgm:prSet presAssocID="{B60A7169-87AB-46FC-BEFC-875DAA06560A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22D2FC0-D548-4998-8B5E-DA58063D06A7}" type="pres">
      <dgm:prSet presAssocID="{B60A7169-87AB-46FC-BEFC-875DAA06560A}" presName="txSpace" presStyleCnt="0"/>
      <dgm:spPr/>
    </dgm:pt>
    <dgm:pt modelId="{1D1A70DC-C7FD-4E1E-9ED2-0B4B1A94E5C9}" type="pres">
      <dgm:prSet presAssocID="{B60A7169-87AB-46FC-BEFC-875DAA06560A}" presName="desTx" presStyleLbl="revTx" presStyleIdx="5" presStyleCnt="6">
        <dgm:presLayoutVars/>
      </dgm:prSet>
      <dgm:spPr/>
      <dgm:t>
        <a:bodyPr/>
        <a:lstStyle/>
        <a:p>
          <a:endParaRPr lang="pt-BR"/>
        </a:p>
      </dgm:t>
    </dgm:pt>
  </dgm:ptLst>
  <dgm:cxnLst>
    <dgm:cxn modelId="{C5913245-1553-48D0-AF0E-E3E3315EA214}" srcId="{4018E1AD-541B-4390-9559-DB1D68C71E8E}" destId="{B9C616DA-6580-433F-8A00-802243335E0B}" srcOrd="2" destOrd="0" parTransId="{AB91AD0A-D88B-4AE9-A455-D826494A709C}" sibTransId="{67E0B0C6-5CBE-40A9-AE8A-4F20D99D3912}"/>
    <dgm:cxn modelId="{669A3680-F13C-450B-89EF-0EA4309EBB35}" type="presOf" srcId="{AA62DC5F-4D44-4A12-AEC4-EC259E46CDFF}" destId="{F84F8FDA-D0B0-457D-A177-39069782B3C5}" srcOrd="0" destOrd="2" presId="urn:microsoft.com/office/officeart/2018/5/layout/CenteredIconLabelDescriptionList"/>
    <dgm:cxn modelId="{BD4DDE9D-95C6-41CE-8B57-D06F70EFA96C}" type="presOf" srcId="{B9C616DA-6580-433F-8A00-802243335E0B}" destId="{5862E150-69F0-4A05-A6AC-322FEBB812CB}" srcOrd="0" destOrd="2" presId="urn:microsoft.com/office/officeart/2018/5/layout/CenteredIconLabelDescriptionList"/>
    <dgm:cxn modelId="{590D751D-FE30-4469-BDF9-6C97D0A47E50}" type="presOf" srcId="{4018E1AD-541B-4390-9559-DB1D68C71E8E}" destId="{5D143E55-5262-4B8D-BF58-1E857FD69135}" srcOrd="0" destOrd="0" presId="urn:microsoft.com/office/officeart/2018/5/layout/CenteredIconLabelDescriptionList"/>
    <dgm:cxn modelId="{4612A4EA-E341-42D0-9FAD-15C654F91B4D}" srcId="{54D5EFD5-681F-4D0E-84E4-059396D07D63}" destId="{AFCB2225-634A-4CDF-919C-EFA1B1ADEC2B}" srcOrd="1" destOrd="0" parTransId="{C6002631-7C18-4A2C-830B-046C28F093F7}" sibTransId="{A173FDA7-8987-41D5-805B-02A6745573CA}"/>
    <dgm:cxn modelId="{C15915F6-59A0-4E75-846E-66F2A35F4A0A}" type="presOf" srcId="{12C06EC7-1C6C-4235-89EE-9C7555E039D4}" destId="{5862E150-69F0-4A05-A6AC-322FEBB812CB}" srcOrd="0" destOrd="0" presId="urn:microsoft.com/office/officeart/2018/5/layout/CenteredIconLabelDescriptionList"/>
    <dgm:cxn modelId="{411CC876-C1FB-44F6-88FC-81F3A7809FC0}" srcId="{4018E1AD-541B-4390-9559-DB1D68C71E8E}" destId="{12C06EC7-1C6C-4235-89EE-9C7555E039D4}" srcOrd="0" destOrd="0" parTransId="{EC521B9F-0F0B-437D-8F8A-6A9D8D4940A6}" sibTransId="{DD55976E-84A3-428D-A8DB-C562DF1D1528}"/>
    <dgm:cxn modelId="{CF32D423-DC60-428B-89DD-8659BBEE3F60}" srcId="{AFCB2225-634A-4CDF-919C-EFA1B1ADEC2B}" destId="{92DA8E66-7C58-45C7-BF54-F501AEC07F00}" srcOrd="0" destOrd="0" parTransId="{F3A55751-251B-40FE-A6D5-7DE0C609BF0C}" sibTransId="{24CA0502-341E-432A-933E-05E3D947ABF9}"/>
    <dgm:cxn modelId="{0CE15DBB-4FB9-43FC-B22B-B5E4085B4301}" srcId="{54D5EFD5-681F-4D0E-84E4-059396D07D63}" destId="{4018E1AD-541B-4390-9559-DB1D68C71E8E}" srcOrd="0" destOrd="0" parTransId="{24B33A5F-3E6F-434A-8176-B1E83F1EA58A}" sibTransId="{E2FCE574-9B7C-4516-A8FF-FC05726F3DFB}"/>
    <dgm:cxn modelId="{50C9F4C7-0901-4854-BDA9-820B181744F6}" type="presOf" srcId="{AFCB2225-634A-4CDF-919C-EFA1B1ADEC2B}" destId="{0F799D2D-B48D-4B00-B4F4-929B753537CF}" srcOrd="0" destOrd="0" presId="urn:microsoft.com/office/officeart/2018/5/layout/CenteredIconLabelDescriptionList"/>
    <dgm:cxn modelId="{C607089C-8FC8-4A94-AE1A-7C31044D8DA4}" type="presOf" srcId="{3ADB305C-89B6-4E61-B233-03891BEF7213}" destId="{1D1A70DC-C7FD-4E1E-9ED2-0B4B1A94E5C9}" srcOrd="0" destOrd="0" presId="urn:microsoft.com/office/officeart/2018/5/layout/CenteredIconLabelDescriptionList"/>
    <dgm:cxn modelId="{6B6BADE1-2D91-431D-A522-A49334D04CBF}" type="presOf" srcId="{8721CBC7-3793-4C1C-B21B-08D95A9B7538}" destId="{F84F8FDA-D0B0-457D-A177-39069782B3C5}" srcOrd="0" destOrd="1" presId="urn:microsoft.com/office/officeart/2018/5/layout/CenteredIconLabelDescriptionList"/>
    <dgm:cxn modelId="{AC787032-2FC5-4A2F-80F8-64C868FEC785}" type="presOf" srcId="{92DA8E66-7C58-45C7-BF54-F501AEC07F00}" destId="{F84F8FDA-D0B0-457D-A177-39069782B3C5}" srcOrd="0" destOrd="0" presId="urn:microsoft.com/office/officeart/2018/5/layout/CenteredIconLabelDescriptionList"/>
    <dgm:cxn modelId="{045AA539-D9D4-4BB4-A0A4-3A04A1293FCF}" srcId="{B60A7169-87AB-46FC-BEFC-875DAA06560A}" destId="{437EA172-4DBB-4B6C-9E1B-6C1F026831D7}" srcOrd="1" destOrd="0" parTransId="{1D6E3BC4-61DA-420D-9180-2A30B080DBF0}" sibTransId="{607B48AF-6E8C-4BB0-8BDA-F9A7CAF86BE0}"/>
    <dgm:cxn modelId="{412DF2A4-B579-4FEE-8065-5CEB0943498D}" type="presOf" srcId="{437EA172-4DBB-4B6C-9E1B-6C1F026831D7}" destId="{1D1A70DC-C7FD-4E1E-9ED2-0B4B1A94E5C9}" srcOrd="0" destOrd="1" presId="urn:microsoft.com/office/officeart/2018/5/layout/CenteredIconLabelDescriptionList"/>
    <dgm:cxn modelId="{F402BE6A-E50A-4B05-B67B-9310FF442A38}" srcId="{54D5EFD5-681F-4D0E-84E4-059396D07D63}" destId="{B60A7169-87AB-46FC-BEFC-875DAA06560A}" srcOrd="2" destOrd="0" parTransId="{395CB295-B9B3-477B-A64C-78B2AC0B6B48}" sibTransId="{E9A1819A-7E3C-4D10-A4D8-4FC8CC573F3D}"/>
    <dgm:cxn modelId="{E41CF468-ACEC-4B5B-A9B3-715C113D0761}" type="presOf" srcId="{BC1FAAD3-56AF-4EF7-B77F-581EE6250E8B}" destId="{5862E150-69F0-4A05-A6AC-322FEBB812CB}" srcOrd="0" destOrd="1" presId="urn:microsoft.com/office/officeart/2018/5/layout/CenteredIconLabelDescriptionList"/>
    <dgm:cxn modelId="{614E2702-159C-4716-BCD9-3EB3886DE4EA}" type="presOf" srcId="{DBB6F861-0FB5-4C18-8469-7DC9C1FBD782}" destId="{1D1A70DC-C7FD-4E1E-9ED2-0B4B1A94E5C9}" srcOrd="0" destOrd="2" presId="urn:microsoft.com/office/officeart/2018/5/layout/CenteredIconLabelDescriptionList"/>
    <dgm:cxn modelId="{3A53B122-90BE-42CF-BFE8-BB9DA0492D59}" srcId="{4018E1AD-541B-4390-9559-DB1D68C71E8E}" destId="{BC1FAAD3-56AF-4EF7-B77F-581EE6250E8B}" srcOrd="1" destOrd="0" parTransId="{4D4492A0-DFAD-4005-90ED-CEB2DA92BDA7}" sibTransId="{02A13329-A8B0-4D74-94FC-E4DE7AAA6BA2}"/>
    <dgm:cxn modelId="{0C8C9CD2-BA57-4607-9BDD-8FC4BA8FB736}" type="presOf" srcId="{B60A7169-87AB-46FC-BEFC-875DAA06560A}" destId="{8FEAFF6E-D9C8-4C8C-A744-8FD7A9935033}" srcOrd="0" destOrd="0" presId="urn:microsoft.com/office/officeart/2018/5/layout/CenteredIconLabelDescriptionList"/>
    <dgm:cxn modelId="{E0E4BB2A-9E59-4021-9902-05BD18164931}" srcId="{B60A7169-87AB-46FC-BEFC-875DAA06560A}" destId="{3ADB305C-89B6-4E61-B233-03891BEF7213}" srcOrd="0" destOrd="0" parTransId="{5801494E-35FD-4F96-88AB-9DAAF85A3766}" sibTransId="{2A15F0B3-D0AB-433B-8A7A-5C4B90F08978}"/>
    <dgm:cxn modelId="{34B367CB-811D-4175-A44D-8395082A8D3F}" srcId="{B60A7169-87AB-46FC-BEFC-875DAA06560A}" destId="{DBB6F861-0FB5-4C18-8469-7DC9C1FBD782}" srcOrd="2" destOrd="0" parTransId="{40C2F46B-04B1-4721-AAAB-9886E67B7752}" sibTransId="{FECF4043-BEB1-4341-A876-959138231D2E}"/>
    <dgm:cxn modelId="{A55A1C17-C27E-4310-8059-FBD665E8BA89}" srcId="{AFCB2225-634A-4CDF-919C-EFA1B1ADEC2B}" destId="{8721CBC7-3793-4C1C-B21B-08D95A9B7538}" srcOrd="1" destOrd="0" parTransId="{7E807CD9-9701-4CF4-905E-C09B5865FA5E}" sibTransId="{FBFFDF11-8C87-495E-8EE1-92B7F1CCB3C7}"/>
    <dgm:cxn modelId="{242AD8D7-F190-46DF-8D20-DCA07E7AD194}" type="presOf" srcId="{54D5EFD5-681F-4D0E-84E4-059396D07D63}" destId="{60B5AF33-82EB-4D3B-81FD-EA8F99B0268B}" srcOrd="0" destOrd="0" presId="urn:microsoft.com/office/officeart/2018/5/layout/CenteredIconLabelDescriptionList"/>
    <dgm:cxn modelId="{1456B616-77DD-480F-B387-01F048F064EE}" srcId="{AFCB2225-634A-4CDF-919C-EFA1B1ADEC2B}" destId="{AA62DC5F-4D44-4A12-AEC4-EC259E46CDFF}" srcOrd="2" destOrd="0" parTransId="{75C0D48E-9F8A-45D9-B733-416A1FD15A59}" sibTransId="{B04A4312-7EB6-445F-A36B-C5596C8AF627}"/>
    <dgm:cxn modelId="{7A99F432-8F8B-4AE2-83AB-7404CF448430}" type="presParOf" srcId="{60B5AF33-82EB-4D3B-81FD-EA8F99B0268B}" destId="{DAC24D53-C79A-4A39-A77D-58B87B96B421}" srcOrd="0" destOrd="0" presId="urn:microsoft.com/office/officeart/2018/5/layout/CenteredIconLabelDescriptionList"/>
    <dgm:cxn modelId="{91C5F65C-B4C9-44CF-ABBF-7EEDEF3EF8F9}" type="presParOf" srcId="{DAC24D53-C79A-4A39-A77D-58B87B96B421}" destId="{696BE55E-4CA5-4575-9F6C-BCE7BC06E877}" srcOrd="0" destOrd="0" presId="urn:microsoft.com/office/officeart/2018/5/layout/CenteredIconLabelDescriptionList"/>
    <dgm:cxn modelId="{135604AB-7F1B-4465-B3AE-A18D454DBC3A}" type="presParOf" srcId="{DAC24D53-C79A-4A39-A77D-58B87B96B421}" destId="{C78F1E2F-4405-4F56-B4F8-45CC7A772B1F}" srcOrd="1" destOrd="0" presId="urn:microsoft.com/office/officeart/2018/5/layout/CenteredIconLabelDescriptionList"/>
    <dgm:cxn modelId="{09284317-0D10-4AA0-93C0-F6C60886FD89}" type="presParOf" srcId="{DAC24D53-C79A-4A39-A77D-58B87B96B421}" destId="{5D143E55-5262-4B8D-BF58-1E857FD69135}" srcOrd="2" destOrd="0" presId="urn:microsoft.com/office/officeart/2018/5/layout/CenteredIconLabelDescriptionList"/>
    <dgm:cxn modelId="{5F7E06BD-FA73-4E76-8C97-34D510C66932}" type="presParOf" srcId="{DAC24D53-C79A-4A39-A77D-58B87B96B421}" destId="{8A431DF8-8282-4D10-AECA-61F1A23C74BA}" srcOrd="3" destOrd="0" presId="urn:microsoft.com/office/officeart/2018/5/layout/CenteredIconLabelDescriptionList"/>
    <dgm:cxn modelId="{ED195703-E29E-48DB-8231-B184F144EBB4}" type="presParOf" srcId="{DAC24D53-C79A-4A39-A77D-58B87B96B421}" destId="{5862E150-69F0-4A05-A6AC-322FEBB812CB}" srcOrd="4" destOrd="0" presId="urn:microsoft.com/office/officeart/2018/5/layout/CenteredIconLabelDescriptionList"/>
    <dgm:cxn modelId="{4E2FE2DB-6EBC-4A59-9D16-F5755F058A06}" type="presParOf" srcId="{60B5AF33-82EB-4D3B-81FD-EA8F99B0268B}" destId="{F2DDD1BA-B6F2-49CD-B8F7-21EAAC1FEBFB}" srcOrd="1" destOrd="0" presId="urn:microsoft.com/office/officeart/2018/5/layout/CenteredIconLabelDescriptionList"/>
    <dgm:cxn modelId="{28BD68F6-CF6A-45A8-8056-0EBE6F738054}" type="presParOf" srcId="{60B5AF33-82EB-4D3B-81FD-EA8F99B0268B}" destId="{0F319ABC-A8AF-4558-837A-94C1340A9804}" srcOrd="2" destOrd="0" presId="urn:microsoft.com/office/officeart/2018/5/layout/CenteredIconLabelDescriptionList"/>
    <dgm:cxn modelId="{940CAC8E-D140-4810-AF51-DE4E5A382156}" type="presParOf" srcId="{0F319ABC-A8AF-4558-837A-94C1340A9804}" destId="{C50C13D0-EDF6-4982-9060-853605692FAF}" srcOrd="0" destOrd="0" presId="urn:microsoft.com/office/officeart/2018/5/layout/CenteredIconLabelDescriptionList"/>
    <dgm:cxn modelId="{7D6F95C0-941A-49B6-9470-08345D2D6F41}" type="presParOf" srcId="{0F319ABC-A8AF-4558-837A-94C1340A9804}" destId="{1512DC9A-46B8-4CE0-8D5F-A676F5CFA723}" srcOrd="1" destOrd="0" presId="urn:microsoft.com/office/officeart/2018/5/layout/CenteredIconLabelDescriptionList"/>
    <dgm:cxn modelId="{A35B3243-D358-49E6-BFE2-A55E808EE43E}" type="presParOf" srcId="{0F319ABC-A8AF-4558-837A-94C1340A9804}" destId="{0F799D2D-B48D-4B00-B4F4-929B753537CF}" srcOrd="2" destOrd="0" presId="urn:microsoft.com/office/officeart/2018/5/layout/CenteredIconLabelDescriptionList"/>
    <dgm:cxn modelId="{3CFB63D8-D2EA-48A2-A005-FBFCC1364C47}" type="presParOf" srcId="{0F319ABC-A8AF-4558-837A-94C1340A9804}" destId="{2C7B0B3A-93A4-411D-9B6D-765BE41C4F11}" srcOrd="3" destOrd="0" presId="urn:microsoft.com/office/officeart/2018/5/layout/CenteredIconLabelDescriptionList"/>
    <dgm:cxn modelId="{AE782FC5-A72F-4989-8A8E-0B02A1EFE1C4}" type="presParOf" srcId="{0F319ABC-A8AF-4558-837A-94C1340A9804}" destId="{F84F8FDA-D0B0-457D-A177-39069782B3C5}" srcOrd="4" destOrd="0" presId="urn:microsoft.com/office/officeart/2018/5/layout/CenteredIconLabelDescriptionList"/>
    <dgm:cxn modelId="{11525072-2A3C-4A3A-9959-BF2B85EAC8AD}" type="presParOf" srcId="{60B5AF33-82EB-4D3B-81FD-EA8F99B0268B}" destId="{7F5E1C81-CB7D-47F4-864A-4AA52C94284F}" srcOrd="3" destOrd="0" presId="urn:microsoft.com/office/officeart/2018/5/layout/CenteredIconLabelDescriptionList"/>
    <dgm:cxn modelId="{99F64A6E-5324-42E9-B88E-09EEC47CF896}" type="presParOf" srcId="{60B5AF33-82EB-4D3B-81FD-EA8F99B0268B}" destId="{C0F992AF-43A0-4C21-A769-C3D4E37237C2}" srcOrd="4" destOrd="0" presId="urn:microsoft.com/office/officeart/2018/5/layout/CenteredIconLabelDescriptionList"/>
    <dgm:cxn modelId="{D6CE3B07-D6C2-4A13-ABBB-D75C82EE9357}" type="presParOf" srcId="{C0F992AF-43A0-4C21-A769-C3D4E37237C2}" destId="{6FBB9418-1BEF-4D9B-ACDE-2D642A895386}" srcOrd="0" destOrd="0" presId="urn:microsoft.com/office/officeart/2018/5/layout/CenteredIconLabelDescriptionList"/>
    <dgm:cxn modelId="{5BD26F30-0A95-4788-9721-C8EBA69DE982}" type="presParOf" srcId="{C0F992AF-43A0-4C21-A769-C3D4E37237C2}" destId="{38F780BD-36C1-48B9-9E3F-BC131F48E3C3}" srcOrd="1" destOrd="0" presId="urn:microsoft.com/office/officeart/2018/5/layout/CenteredIconLabelDescriptionList"/>
    <dgm:cxn modelId="{EC8B1095-DF07-4C37-A504-7F83F92CB443}" type="presParOf" srcId="{C0F992AF-43A0-4C21-A769-C3D4E37237C2}" destId="{8FEAFF6E-D9C8-4C8C-A744-8FD7A9935033}" srcOrd="2" destOrd="0" presId="urn:microsoft.com/office/officeart/2018/5/layout/CenteredIconLabelDescriptionList"/>
    <dgm:cxn modelId="{9B70FEBE-9241-407D-91C6-1723F3FAF2AB}" type="presParOf" srcId="{C0F992AF-43A0-4C21-A769-C3D4E37237C2}" destId="{C22D2FC0-D548-4998-8B5E-DA58063D06A7}" srcOrd="3" destOrd="0" presId="urn:microsoft.com/office/officeart/2018/5/layout/CenteredIconLabelDescriptionList"/>
    <dgm:cxn modelId="{E10B22B7-AEC2-4C42-86DD-D2C1456C31B6}" type="presParOf" srcId="{C0F992AF-43A0-4C21-A769-C3D4E37237C2}" destId="{1D1A70DC-C7FD-4E1E-9ED2-0B4B1A94E5C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8DC8F-2EEA-4F5E-965B-BC5412A56378}" type="doc">
      <dgm:prSet loTypeId="urn:microsoft.com/office/officeart/2005/8/layout/radial2#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403D9A-595A-470B-93E8-B2C821F33995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COGER – Quadro funcional</a:t>
          </a:r>
          <a:endParaRPr lang="pt-BR" dirty="0"/>
        </a:p>
      </dgm:t>
    </dgm:pt>
    <dgm:pt modelId="{408A5974-F52F-465A-8B39-60D22661A755}" type="parTrans" cxnId="{1AF641CD-DCC1-4B06-A1F2-0D4D07B52580}">
      <dgm:prSet/>
      <dgm:spPr/>
      <dgm:t>
        <a:bodyPr/>
        <a:lstStyle/>
        <a:p>
          <a:endParaRPr lang="pt-BR"/>
        </a:p>
      </dgm:t>
    </dgm:pt>
    <dgm:pt modelId="{327EA40A-28D0-495B-91C7-D9AA6AF94BF0}" type="sibTrans" cxnId="{1AF641CD-DCC1-4B06-A1F2-0D4D07B52580}">
      <dgm:prSet/>
      <dgm:spPr/>
      <dgm:t>
        <a:bodyPr/>
        <a:lstStyle/>
        <a:p>
          <a:endParaRPr lang="pt-BR"/>
        </a:p>
      </dgm:t>
    </dgm:pt>
    <dgm:pt modelId="{C5D419EB-570E-481B-89DC-217B05EF01D8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4 quadro atual</a:t>
          </a:r>
          <a:endParaRPr lang="pt-BR" dirty="0"/>
        </a:p>
      </dgm:t>
    </dgm:pt>
    <dgm:pt modelId="{48C08AD3-B0DF-4A6B-BD2A-3DE3B350FB87}" type="parTrans" cxnId="{EFFCA8AE-9093-446E-9A1A-82AACB48C981}">
      <dgm:prSet/>
      <dgm:spPr/>
      <dgm:t>
        <a:bodyPr/>
        <a:lstStyle/>
        <a:p>
          <a:endParaRPr lang="pt-BR"/>
        </a:p>
      </dgm:t>
    </dgm:pt>
    <dgm:pt modelId="{44F0E87D-487E-4EA8-8D67-BEEA9998167D}" type="sibTrans" cxnId="{EFFCA8AE-9093-446E-9A1A-82AACB48C981}">
      <dgm:prSet/>
      <dgm:spPr/>
      <dgm:t>
        <a:bodyPr/>
        <a:lstStyle/>
        <a:p>
          <a:endParaRPr lang="pt-BR"/>
        </a:p>
      </dgm:t>
    </dgm:pt>
    <dgm:pt modelId="{64E80CDF-3744-467E-A7BF-1B5F3E9F3874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+5 necessidade</a:t>
          </a:r>
          <a:endParaRPr lang="pt-BR" dirty="0"/>
        </a:p>
      </dgm:t>
    </dgm:pt>
    <dgm:pt modelId="{F9154A8E-D540-4DB0-9A74-CB2F2EFECD89}" type="parTrans" cxnId="{3BB315AF-BB40-445E-91F1-2CDF5BEB30EB}">
      <dgm:prSet/>
      <dgm:spPr/>
      <dgm:t>
        <a:bodyPr/>
        <a:lstStyle/>
        <a:p>
          <a:endParaRPr lang="pt-BR"/>
        </a:p>
      </dgm:t>
    </dgm:pt>
    <dgm:pt modelId="{511F144F-61F7-458F-A875-612F1D757838}" type="sibTrans" cxnId="{3BB315AF-BB40-445E-91F1-2CDF5BEB30EB}">
      <dgm:prSet/>
      <dgm:spPr/>
      <dgm:t>
        <a:bodyPr/>
        <a:lstStyle/>
        <a:p>
          <a:endParaRPr lang="pt-BR"/>
        </a:p>
      </dgm:t>
    </dgm:pt>
    <dgm:pt modelId="{4160C7BF-C4A0-4CF7-9BAF-F492CE475FC8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Colaborador</a:t>
          </a:r>
          <a:endParaRPr lang="pt-BR" dirty="0"/>
        </a:p>
      </dgm:t>
    </dgm:pt>
    <dgm:pt modelId="{EFBA4620-6CC3-4B32-8FF6-06AB05CC5875}" type="parTrans" cxnId="{621883E1-5487-4381-A75E-1B3EABD9FC38}">
      <dgm:prSet/>
      <dgm:spPr/>
      <dgm:t>
        <a:bodyPr/>
        <a:lstStyle/>
        <a:p>
          <a:endParaRPr lang="pt-BR"/>
        </a:p>
      </dgm:t>
    </dgm:pt>
    <dgm:pt modelId="{FCDF3EC6-7356-474F-9BCE-23B4F6B04D1D}" type="sibTrans" cxnId="{621883E1-5487-4381-A75E-1B3EABD9FC38}">
      <dgm:prSet/>
      <dgm:spPr/>
      <dgm:t>
        <a:bodyPr/>
        <a:lstStyle/>
        <a:p>
          <a:endParaRPr lang="pt-BR"/>
        </a:p>
      </dgm:t>
    </dgm:pt>
    <dgm:pt modelId="{0393E9BE-738A-4FF7-841C-1D57A2C0FA15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1 Coordenador </a:t>
          </a:r>
          <a:endParaRPr lang="pt-BR" dirty="0"/>
        </a:p>
      </dgm:t>
    </dgm:pt>
    <dgm:pt modelId="{D5C3FC07-21EB-4BDD-BEA2-832D00864ACB}" type="parTrans" cxnId="{A1988FF7-9613-4839-99B7-5F34BB728829}">
      <dgm:prSet/>
      <dgm:spPr/>
      <dgm:t>
        <a:bodyPr/>
        <a:lstStyle/>
        <a:p>
          <a:endParaRPr lang="pt-BR"/>
        </a:p>
      </dgm:t>
    </dgm:pt>
    <dgm:pt modelId="{DACB9E25-1A0D-47E0-A3F9-1A9AABA35956}" type="sibTrans" cxnId="{A1988FF7-9613-4839-99B7-5F34BB728829}">
      <dgm:prSet/>
      <dgm:spPr/>
      <dgm:t>
        <a:bodyPr/>
        <a:lstStyle/>
        <a:p>
          <a:endParaRPr lang="pt-BR"/>
        </a:p>
      </dgm:t>
    </dgm:pt>
    <dgm:pt modelId="{D575741E-8F8C-4AE2-9E45-B77531BA984D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1 Administrativo</a:t>
          </a:r>
        </a:p>
      </dgm:t>
    </dgm:pt>
    <dgm:pt modelId="{160259CD-8BD9-4C10-AF16-70E312AFB429}" type="parTrans" cxnId="{48DE11AD-E5B7-4BB6-8F99-60E62E7AED92}">
      <dgm:prSet/>
      <dgm:spPr/>
      <dgm:t>
        <a:bodyPr/>
        <a:lstStyle/>
        <a:p>
          <a:endParaRPr lang="pt-BR"/>
        </a:p>
      </dgm:t>
    </dgm:pt>
    <dgm:pt modelId="{3ABE0035-BF7D-4A67-9948-90CD8F2CA28E}" type="sibTrans" cxnId="{48DE11AD-E5B7-4BB6-8F99-60E62E7AED92}">
      <dgm:prSet/>
      <dgm:spPr/>
      <dgm:t>
        <a:bodyPr/>
        <a:lstStyle/>
        <a:p>
          <a:endParaRPr lang="pt-BR"/>
        </a:p>
      </dgm:t>
    </dgm:pt>
    <dgm:pt modelId="{8BDAC91D-3B33-4082-A795-0439F42F7206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4 sendo 1 para 2/3 Secretarias</a:t>
          </a:r>
          <a:endParaRPr lang="pt-BR" dirty="0"/>
        </a:p>
      </dgm:t>
    </dgm:pt>
    <dgm:pt modelId="{6E47AAC2-C084-45C7-9EDD-156CD7259693}" type="parTrans" cxnId="{ECDE5F3C-D30A-4ABD-823A-A0A3C3D0C2EF}">
      <dgm:prSet/>
      <dgm:spPr/>
      <dgm:t>
        <a:bodyPr/>
        <a:lstStyle/>
        <a:p>
          <a:endParaRPr lang="pt-BR"/>
        </a:p>
      </dgm:t>
    </dgm:pt>
    <dgm:pt modelId="{FDF906C4-867F-4796-81B3-3983523E87F7}" type="sibTrans" cxnId="{ECDE5F3C-D30A-4ABD-823A-A0A3C3D0C2EF}">
      <dgm:prSet/>
      <dgm:spPr/>
      <dgm:t>
        <a:bodyPr/>
        <a:lstStyle/>
        <a:p>
          <a:endParaRPr lang="pt-BR"/>
        </a:p>
      </dgm:t>
    </dgm:pt>
    <dgm:pt modelId="{15FFEA04-7933-47E2-9D82-DD74C2FBA6CE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CDOC e CINT</a:t>
          </a:r>
          <a:endParaRPr lang="pt-BR" dirty="0"/>
        </a:p>
      </dgm:t>
    </dgm:pt>
    <dgm:pt modelId="{5C856990-3806-4A44-99F9-A2733B7EAE5D}" type="parTrans" cxnId="{BB756600-8DFE-4072-92EE-6966C20982E3}">
      <dgm:prSet/>
      <dgm:spPr/>
      <dgm:t>
        <a:bodyPr/>
        <a:lstStyle/>
        <a:p>
          <a:endParaRPr lang="pt-BR"/>
        </a:p>
      </dgm:t>
    </dgm:pt>
    <dgm:pt modelId="{1EE83A02-8796-4C9F-84B6-ED5913982495}" type="sibTrans" cxnId="{BB756600-8DFE-4072-92EE-6966C20982E3}">
      <dgm:prSet/>
      <dgm:spPr/>
      <dgm:t>
        <a:bodyPr/>
        <a:lstStyle/>
        <a:p>
          <a:endParaRPr lang="pt-BR"/>
        </a:p>
      </dgm:t>
    </dgm:pt>
    <dgm:pt modelId="{24F2CDD9-B54D-4531-B134-A92A2E79DCA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1 Colaborador para cada 2/3 Secretarias</a:t>
          </a:r>
          <a:endParaRPr lang="pt-BR" dirty="0"/>
        </a:p>
      </dgm:t>
    </dgm:pt>
    <dgm:pt modelId="{6743A264-6415-45E7-A8B8-B862B0FBFFE9}" type="parTrans" cxnId="{F34FEBE1-B7BC-4C2C-98E1-6D02845D5E68}">
      <dgm:prSet/>
      <dgm:spPr/>
      <dgm:t>
        <a:bodyPr/>
        <a:lstStyle/>
        <a:p>
          <a:endParaRPr lang="pt-BR"/>
        </a:p>
      </dgm:t>
    </dgm:pt>
    <dgm:pt modelId="{1C17EA7A-5817-4A1C-8AA3-86DC8CEDB8D6}" type="sibTrans" cxnId="{F34FEBE1-B7BC-4C2C-98E1-6D02845D5E68}">
      <dgm:prSet/>
      <dgm:spPr/>
      <dgm:t>
        <a:bodyPr/>
        <a:lstStyle/>
        <a:p>
          <a:endParaRPr lang="pt-BR"/>
        </a:p>
      </dgm:t>
    </dgm:pt>
    <dgm:pt modelId="{447EE40A-31E6-4896-993F-91F1BB7EB279}">
      <dgm:prSet phldr="0"/>
      <dgm:spPr/>
      <dgm:t>
        <a:bodyPr/>
        <a:lstStyle/>
        <a:p>
          <a:pPr rtl="0"/>
          <a:endParaRPr lang="pt-BR">
            <a:latin typeface="Calibri Light" panose="020F0302020204030204"/>
          </a:endParaRPr>
        </a:p>
      </dgm:t>
    </dgm:pt>
    <dgm:pt modelId="{E60570B4-3164-45BB-8A92-F0D017FF24EF}" type="parTrans" cxnId="{E734BDC4-E4AB-4C0D-9DF1-0D959C285B43}">
      <dgm:prSet/>
      <dgm:spPr/>
    </dgm:pt>
    <dgm:pt modelId="{B4F6EA0E-92C0-417D-8E02-D30CBA9520A8}" type="sibTrans" cxnId="{E734BDC4-E4AB-4C0D-9DF1-0D959C285B43}">
      <dgm:prSet/>
      <dgm:spPr/>
    </dgm:pt>
    <dgm:pt modelId="{6FA5C0D6-19F1-4F87-A90E-55EA99EE69C5}">
      <dgm:prSet phldr="0"/>
      <dgm:spPr/>
      <dgm:t>
        <a:bodyPr/>
        <a:lstStyle/>
        <a:p>
          <a:r>
            <a:rPr lang="pt-BR" dirty="0">
              <a:latin typeface="Calibri Light" panose="020F0302020204030204"/>
            </a:rPr>
            <a:t>1 para SE</a:t>
          </a:r>
          <a:endParaRPr lang="pt-BR" dirty="0"/>
        </a:p>
      </dgm:t>
    </dgm:pt>
    <dgm:pt modelId="{E8EDD8C3-28C6-4518-B7EA-5E6D13A462DC}" type="parTrans" cxnId="{8344D7D1-0CF9-4E0E-BD28-01B0491FA03E}">
      <dgm:prSet/>
      <dgm:spPr/>
    </dgm:pt>
    <dgm:pt modelId="{19810731-AD72-467C-9865-EAABE7171A60}" type="sibTrans" cxnId="{8344D7D1-0CF9-4E0E-BD28-01B0491FA03E}">
      <dgm:prSet/>
      <dgm:spPr/>
    </dgm:pt>
    <dgm:pt modelId="{2A34AEBF-C014-48F7-8349-1086B88592AD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1 Técnico TIC Inovação</a:t>
          </a:r>
        </a:p>
      </dgm:t>
    </dgm:pt>
    <dgm:pt modelId="{A447A362-FDFD-4C69-8BBA-2310774732C9}" type="parTrans" cxnId="{25395663-FDE6-418D-B239-BFA50DF081AE}">
      <dgm:prSet/>
      <dgm:spPr/>
    </dgm:pt>
    <dgm:pt modelId="{771D1664-E9D1-4B21-AFD3-153E7127AF55}" type="sibTrans" cxnId="{25395663-FDE6-418D-B239-BFA50DF081AE}">
      <dgm:prSet/>
      <dgm:spPr/>
    </dgm:pt>
    <dgm:pt modelId="{C158E344-E381-4DBF-8DEB-DB910FE2E628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1 Consultor externo</a:t>
          </a:r>
        </a:p>
      </dgm:t>
    </dgm:pt>
    <dgm:pt modelId="{F383AA7B-75C2-4513-96BB-72B3AFD63023}" type="parTrans" cxnId="{02ACA46E-6754-4218-9CFB-CF3D11ACA1E6}">
      <dgm:prSet/>
      <dgm:spPr/>
    </dgm:pt>
    <dgm:pt modelId="{A839A8CC-6F0C-4628-8A04-F9272E9B74F1}" type="sibTrans" cxnId="{02ACA46E-6754-4218-9CFB-CF3D11ACA1E6}">
      <dgm:prSet/>
      <dgm:spPr/>
    </dgm:pt>
    <dgm:pt modelId="{37F9BF06-A3A7-4197-9232-42F626A716F8}" type="pres">
      <dgm:prSet presAssocID="{3998DC8F-2EEA-4F5E-965B-BC5412A5637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05BC8E-CF35-4E9F-A82D-A64975193C3E}" type="pres">
      <dgm:prSet presAssocID="{3998DC8F-2EEA-4F5E-965B-BC5412A56378}" presName="cycle" presStyleCnt="0"/>
      <dgm:spPr/>
    </dgm:pt>
    <dgm:pt modelId="{133CF399-D08A-4F48-8E2E-94E79CC754E7}" type="pres">
      <dgm:prSet presAssocID="{3998DC8F-2EEA-4F5E-965B-BC5412A56378}" presName="centerShape" presStyleCnt="0"/>
      <dgm:spPr/>
    </dgm:pt>
    <dgm:pt modelId="{3DF08E64-CC13-4C75-9F48-9BE906CB44FC}" type="pres">
      <dgm:prSet presAssocID="{3998DC8F-2EEA-4F5E-965B-BC5412A56378}" presName="connSite" presStyleLbl="node1" presStyleIdx="0" presStyleCnt="4"/>
      <dgm:spPr/>
    </dgm:pt>
    <dgm:pt modelId="{F10AD59D-994A-4E14-A172-037D17B5290C}" type="pres">
      <dgm:prSet presAssocID="{3998DC8F-2EEA-4F5E-965B-BC5412A56378}" presName="visible" presStyleLbl="node1" presStyleIdx="0" presStyleCnt="4"/>
      <dgm:spPr/>
    </dgm:pt>
    <dgm:pt modelId="{39ACE357-0455-4309-82E2-666CE65DC51E}" type="pres">
      <dgm:prSet presAssocID="{408A5974-F52F-465A-8B39-60D22661A755}" presName="Name25" presStyleLbl="parChTrans1D1" presStyleIdx="0" presStyleCnt="3"/>
      <dgm:spPr/>
      <dgm:t>
        <a:bodyPr/>
        <a:lstStyle/>
        <a:p>
          <a:endParaRPr lang="pt-BR"/>
        </a:p>
      </dgm:t>
    </dgm:pt>
    <dgm:pt modelId="{673CFD86-7DA9-42DF-BF6E-D842885DFD0C}" type="pres">
      <dgm:prSet presAssocID="{EB403D9A-595A-470B-93E8-B2C821F33995}" presName="node" presStyleCnt="0"/>
      <dgm:spPr/>
    </dgm:pt>
    <dgm:pt modelId="{9500BDB6-A829-4748-B7D8-88AAA09B78FE}" type="pres">
      <dgm:prSet presAssocID="{EB403D9A-595A-470B-93E8-B2C821F3399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CCBA91-5625-4859-9CCB-417B84A1657A}" type="pres">
      <dgm:prSet presAssocID="{EB403D9A-595A-470B-93E8-B2C821F3399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665C93-6157-4065-93B5-926D963A0A3E}" type="pres">
      <dgm:prSet presAssocID="{EFBA4620-6CC3-4B32-8FF6-06AB05CC5875}" presName="Name25" presStyleLbl="parChTrans1D1" presStyleIdx="1" presStyleCnt="3"/>
      <dgm:spPr/>
      <dgm:t>
        <a:bodyPr/>
        <a:lstStyle/>
        <a:p>
          <a:endParaRPr lang="pt-BR"/>
        </a:p>
      </dgm:t>
    </dgm:pt>
    <dgm:pt modelId="{1D1AB158-CFB4-4049-B5F6-6A35AA7E2386}" type="pres">
      <dgm:prSet presAssocID="{4160C7BF-C4A0-4CF7-9BAF-F492CE475FC8}" presName="node" presStyleCnt="0"/>
      <dgm:spPr/>
    </dgm:pt>
    <dgm:pt modelId="{812EA72E-739C-4B3B-9B92-AE3CA232B3C7}" type="pres">
      <dgm:prSet presAssocID="{4160C7BF-C4A0-4CF7-9BAF-F492CE475FC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32D60-4533-4405-911E-7AB64F644602}" type="pres">
      <dgm:prSet presAssocID="{4160C7BF-C4A0-4CF7-9BAF-F492CE475FC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9BC3FA-55F1-481F-89D5-67E9A25CDD8D}" type="pres">
      <dgm:prSet presAssocID="{5C856990-3806-4A44-99F9-A2733B7EAE5D}" presName="Name25" presStyleLbl="parChTrans1D1" presStyleIdx="2" presStyleCnt="3"/>
      <dgm:spPr/>
      <dgm:t>
        <a:bodyPr/>
        <a:lstStyle/>
        <a:p>
          <a:endParaRPr lang="pt-BR"/>
        </a:p>
      </dgm:t>
    </dgm:pt>
    <dgm:pt modelId="{DDC1944D-C520-4075-B07E-7C187FA5AB93}" type="pres">
      <dgm:prSet presAssocID="{15FFEA04-7933-47E2-9D82-DD74C2FBA6CE}" presName="node" presStyleCnt="0"/>
      <dgm:spPr/>
    </dgm:pt>
    <dgm:pt modelId="{2ACA712E-7D6E-4AF7-85BA-3FD4EB5A7F51}" type="pres">
      <dgm:prSet presAssocID="{15FFEA04-7933-47E2-9D82-DD74C2FBA6C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38B08C-D9EB-4898-AAA7-862DEABDB654}" type="pres">
      <dgm:prSet presAssocID="{15FFEA04-7933-47E2-9D82-DD74C2FBA6C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C721D6-6F46-4E4D-BBA3-5F07A0141BCC}" type="presOf" srcId="{24F2CDD9-B54D-4531-B134-A92A2E79DCA7}" destId="{A938B08C-D9EB-4898-AAA7-862DEABDB654}" srcOrd="0" destOrd="0" presId="urn:microsoft.com/office/officeart/2005/8/layout/radial2#1"/>
    <dgm:cxn modelId="{2F926E03-77F7-42BB-955E-C73DA477B771}" type="presOf" srcId="{2A34AEBF-C014-48F7-8349-1086B88592AD}" destId="{55B32D60-4533-4405-911E-7AB64F644602}" srcOrd="0" destOrd="2" presId="urn:microsoft.com/office/officeart/2005/8/layout/radial2#1"/>
    <dgm:cxn modelId="{621883E1-5487-4381-A75E-1B3EABD9FC38}" srcId="{3998DC8F-2EEA-4F5E-965B-BC5412A56378}" destId="{4160C7BF-C4A0-4CF7-9BAF-F492CE475FC8}" srcOrd="1" destOrd="0" parTransId="{EFBA4620-6CC3-4B32-8FF6-06AB05CC5875}" sibTransId="{FCDF3EC6-7356-474F-9BCE-23B4F6B04D1D}"/>
    <dgm:cxn modelId="{11D0FC8E-EEF3-4E16-A8FB-6B5C709D0720}" type="presOf" srcId="{5C856990-3806-4A44-99F9-A2733B7EAE5D}" destId="{C39BC3FA-55F1-481F-89D5-67E9A25CDD8D}" srcOrd="0" destOrd="0" presId="urn:microsoft.com/office/officeart/2005/8/layout/radial2#1"/>
    <dgm:cxn modelId="{EFFCA8AE-9093-446E-9A1A-82AACB48C981}" srcId="{EB403D9A-595A-470B-93E8-B2C821F33995}" destId="{C5D419EB-570E-481B-89DC-217B05EF01D8}" srcOrd="0" destOrd="0" parTransId="{48C08AD3-B0DF-4A6B-BD2A-3DE3B350FB87}" sibTransId="{44F0E87D-487E-4EA8-8D67-BEEA9998167D}"/>
    <dgm:cxn modelId="{8344D7D1-0CF9-4E0E-BD28-01B0491FA03E}" srcId="{4160C7BF-C4A0-4CF7-9BAF-F492CE475FC8}" destId="{6FA5C0D6-19F1-4F87-A90E-55EA99EE69C5}" srcOrd="4" destOrd="0" parTransId="{E8EDD8C3-28C6-4518-B7EA-5E6D13A462DC}" sibTransId="{19810731-AD72-467C-9865-EAABE7171A60}"/>
    <dgm:cxn modelId="{25395663-FDE6-418D-B239-BFA50DF081AE}" srcId="{4160C7BF-C4A0-4CF7-9BAF-F492CE475FC8}" destId="{2A34AEBF-C014-48F7-8349-1086B88592AD}" srcOrd="2" destOrd="0" parTransId="{A447A362-FDFD-4C69-8BBA-2310774732C9}" sibTransId="{771D1664-E9D1-4B21-AFD3-153E7127AF55}"/>
    <dgm:cxn modelId="{F34FEBE1-B7BC-4C2C-98E1-6D02845D5E68}" srcId="{15FFEA04-7933-47E2-9D82-DD74C2FBA6CE}" destId="{24F2CDD9-B54D-4531-B134-A92A2E79DCA7}" srcOrd="0" destOrd="0" parTransId="{6743A264-6415-45E7-A8B8-B862B0FBFFE9}" sibTransId="{1C17EA7A-5817-4A1C-8AA3-86DC8CEDB8D6}"/>
    <dgm:cxn modelId="{ECDE5F3C-D30A-4ABD-823A-A0A3C3D0C2EF}" srcId="{4160C7BF-C4A0-4CF7-9BAF-F492CE475FC8}" destId="{8BDAC91D-3B33-4082-A795-0439F42F7206}" srcOrd="5" destOrd="0" parTransId="{6E47AAC2-C084-45C7-9EDD-156CD7259693}" sibTransId="{FDF906C4-867F-4796-81B3-3983523E87F7}"/>
    <dgm:cxn modelId="{C2208548-3A09-41C3-8FBF-9C1D9F05D12F}" type="presOf" srcId="{EFBA4620-6CC3-4B32-8FF6-06AB05CC5875}" destId="{B6665C93-6157-4065-93B5-926D963A0A3E}" srcOrd="0" destOrd="0" presId="urn:microsoft.com/office/officeart/2005/8/layout/radial2#1"/>
    <dgm:cxn modelId="{337FF204-9B1E-4D93-8FD2-EDF366A67A4D}" type="presOf" srcId="{4160C7BF-C4A0-4CF7-9BAF-F492CE475FC8}" destId="{812EA72E-739C-4B3B-9B92-AE3CA232B3C7}" srcOrd="0" destOrd="0" presId="urn:microsoft.com/office/officeart/2005/8/layout/radial2#1"/>
    <dgm:cxn modelId="{6D426CDB-652A-4E42-9C68-1F73CCED7039}" type="presOf" srcId="{3998DC8F-2EEA-4F5E-965B-BC5412A56378}" destId="{37F9BF06-A3A7-4197-9232-42F626A716F8}" srcOrd="0" destOrd="0" presId="urn:microsoft.com/office/officeart/2005/8/layout/radial2#1"/>
    <dgm:cxn modelId="{9750F345-30FF-4A34-A862-9ADC4D35E715}" type="presOf" srcId="{15FFEA04-7933-47E2-9D82-DD74C2FBA6CE}" destId="{2ACA712E-7D6E-4AF7-85BA-3FD4EB5A7F51}" srcOrd="0" destOrd="0" presId="urn:microsoft.com/office/officeart/2005/8/layout/radial2#1"/>
    <dgm:cxn modelId="{48DE11AD-E5B7-4BB6-8F99-60E62E7AED92}" srcId="{4160C7BF-C4A0-4CF7-9BAF-F492CE475FC8}" destId="{D575741E-8F8C-4AE2-9E45-B77531BA984D}" srcOrd="1" destOrd="0" parTransId="{160259CD-8BD9-4C10-AF16-70E312AFB429}" sibTransId="{3ABE0035-BF7D-4A67-9948-90CD8F2CA28E}"/>
    <dgm:cxn modelId="{BC2CD347-929F-49EC-9FB3-DD4AC7851DCE}" type="presOf" srcId="{447EE40A-31E6-4896-993F-91F1BB7EB279}" destId="{A938B08C-D9EB-4898-AAA7-862DEABDB654}" srcOrd="0" destOrd="1" presId="urn:microsoft.com/office/officeart/2005/8/layout/radial2#1"/>
    <dgm:cxn modelId="{B86DD372-98D4-411C-9C43-5912BB831DCA}" type="presOf" srcId="{8BDAC91D-3B33-4082-A795-0439F42F7206}" destId="{55B32D60-4533-4405-911E-7AB64F644602}" srcOrd="0" destOrd="5" presId="urn:microsoft.com/office/officeart/2005/8/layout/radial2#1"/>
    <dgm:cxn modelId="{78178167-E9EB-4C66-B8DF-4281AE0E63DC}" type="presOf" srcId="{C158E344-E381-4DBF-8DEB-DB910FE2E628}" destId="{55B32D60-4533-4405-911E-7AB64F644602}" srcOrd="0" destOrd="3" presId="urn:microsoft.com/office/officeart/2005/8/layout/radial2#1"/>
    <dgm:cxn modelId="{BC5CA37C-18B9-42FD-88E0-07DE0645E82C}" type="presOf" srcId="{D575741E-8F8C-4AE2-9E45-B77531BA984D}" destId="{55B32D60-4533-4405-911E-7AB64F644602}" srcOrd="0" destOrd="1" presId="urn:microsoft.com/office/officeart/2005/8/layout/radial2#1"/>
    <dgm:cxn modelId="{3BB315AF-BB40-445E-91F1-2CDF5BEB30EB}" srcId="{EB403D9A-595A-470B-93E8-B2C821F33995}" destId="{64E80CDF-3744-467E-A7BF-1B5F3E9F3874}" srcOrd="1" destOrd="0" parTransId="{F9154A8E-D540-4DB0-9A74-CB2F2EFECD89}" sibTransId="{511F144F-61F7-458F-A875-612F1D757838}"/>
    <dgm:cxn modelId="{A1988FF7-9613-4839-99B7-5F34BB728829}" srcId="{4160C7BF-C4A0-4CF7-9BAF-F492CE475FC8}" destId="{0393E9BE-738A-4FF7-841C-1D57A2C0FA15}" srcOrd="0" destOrd="0" parTransId="{D5C3FC07-21EB-4BDD-BEA2-832D00864ACB}" sibTransId="{DACB9E25-1A0D-47E0-A3F9-1A9AABA35956}"/>
    <dgm:cxn modelId="{E1AD7DAE-1FCF-46A2-8A92-8E0E6F64C9D0}" type="presOf" srcId="{C5D419EB-570E-481B-89DC-217B05EF01D8}" destId="{2CCCBA91-5625-4859-9CCB-417B84A1657A}" srcOrd="0" destOrd="0" presId="urn:microsoft.com/office/officeart/2005/8/layout/radial2#1"/>
    <dgm:cxn modelId="{1AF641CD-DCC1-4B06-A1F2-0D4D07B52580}" srcId="{3998DC8F-2EEA-4F5E-965B-BC5412A56378}" destId="{EB403D9A-595A-470B-93E8-B2C821F33995}" srcOrd="0" destOrd="0" parTransId="{408A5974-F52F-465A-8B39-60D22661A755}" sibTransId="{327EA40A-28D0-495B-91C7-D9AA6AF94BF0}"/>
    <dgm:cxn modelId="{BB756600-8DFE-4072-92EE-6966C20982E3}" srcId="{3998DC8F-2EEA-4F5E-965B-BC5412A56378}" destId="{15FFEA04-7933-47E2-9D82-DD74C2FBA6CE}" srcOrd="2" destOrd="0" parTransId="{5C856990-3806-4A44-99F9-A2733B7EAE5D}" sibTransId="{1EE83A02-8796-4C9F-84B6-ED5913982495}"/>
    <dgm:cxn modelId="{348CD348-EE87-4B70-A851-51016D97E966}" type="presOf" srcId="{0393E9BE-738A-4FF7-841C-1D57A2C0FA15}" destId="{55B32D60-4533-4405-911E-7AB64F644602}" srcOrd="0" destOrd="0" presId="urn:microsoft.com/office/officeart/2005/8/layout/radial2#1"/>
    <dgm:cxn modelId="{02ACA46E-6754-4218-9CFB-CF3D11ACA1E6}" srcId="{4160C7BF-C4A0-4CF7-9BAF-F492CE475FC8}" destId="{C158E344-E381-4DBF-8DEB-DB910FE2E628}" srcOrd="3" destOrd="0" parTransId="{F383AA7B-75C2-4513-96BB-72B3AFD63023}" sibTransId="{A839A8CC-6F0C-4628-8A04-F9272E9B74F1}"/>
    <dgm:cxn modelId="{A0413E47-F7DF-4F5E-ACC6-1CBEF8F0C6B9}" type="presOf" srcId="{6FA5C0D6-19F1-4F87-A90E-55EA99EE69C5}" destId="{55B32D60-4533-4405-911E-7AB64F644602}" srcOrd="0" destOrd="4" presId="urn:microsoft.com/office/officeart/2005/8/layout/radial2#1"/>
    <dgm:cxn modelId="{FA677597-0515-4CD6-B94C-2C54218DBB33}" type="presOf" srcId="{408A5974-F52F-465A-8B39-60D22661A755}" destId="{39ACE357-0455-4309-82E2-666CE65DC51E}" srcOrd="0" destOrd="0" presId="urn:microsoft.com/office/officeart/2005/8/layout/radial2#1"/>
    <dgm:cxn modelId="{6A255D26-3329-4B3C-A886-93D95FF464DD}" type="presOf" srcId="{EB403D9A-595A-470B-93E8-B2C821F33995}" destId="{9500BDB6-A829-4748-B7D8-88AAA09B78FE}" srcOrd="0" destOrd="0" presId="urn:microsoft.com/office/officeart/2005/8/layout/radial2#1"/>
    <dgm:cxn modelId="{FF8E9E16-1E51-4699-82AD-7A9E411C9045}" type="presOf" srcId="{64E80CDF-3744-467E-A7BF-1B5F3E9F3874}" destId="{2CCCBA91-5625-4859-9CCB-417B84A1657A}" srcOrd="0" destOrd="1" presId="urn:microsoft.com/office/officeart/2005/8/layout/radial2#1"/>
    <dgm:cxn modelId="{E734BDC4-E4AB-4C0D-9DF1-0D959C285B43}" srcId="{15FFEA04-7933-47E2-9D82-DD74C2FBA6CE}" destId="{447EE40A-31E6-4896-993F-91F1BB7EB279}" srcOrd="1" destOrd="0" parTransId="{E60570B4-3164-45BB-8A92-F0D017FF24EF}" sibTransId="{B4F6EA0E-92C0-417D-8E02-D30CBA9520A8}"/>
    <dgm:cxn modelId="{ACD16DEA-1F1D-4614-BF72-259C1935ECFA}" type="presParOf" srcId="{37F9BF06-A3A7-4197-9232-42F626A716F8}" destId="{C805BC8E-CF35-4E9F-A82D-A64975193C3E}" srcOrd="0" destOrd="0" presId="urn:microsoft.com/office/officeart/2005/8/layout/radial2#1"/>
    <dgm:cxn modelId="{FAA7C8A1-8A9A-4365-A378-BBBBC15637C8}" type="presParOf" srcId="{C805BC8E-CF35-4E9F-A82D-A64975193C3E}" destId="{133CF399-D08A-4F48-8E2E-94E79CC754E7}" srcOrd="0" destOrd="0" presId="urn:microsoft.com/office/officeart/2005/8/layout/radial2#1"/>
    <dgm:cxn modelId="{8D0B09BF-C6C5-400E-82B0-4287A827FEAB}" type="presParOf" srcId="{133CF399-D08A-4F48-8E2E-94E79CC754E7}" destId="{3DF08E64-CC13-4C75-9F48-9BE906CB44FC}" srcOrd="0" destOrd="0" presId="urn:microsoft.com/office/officeart/2005/8/layout/radial2#1"/>
    <dgm:cxn modelId="{92E29CAD-5419-4D96-B50A-2587CD9021CD}" type="presParOf" srcId="{133CF399-D08A-4F48-8E2E-94E79CC754E7}" destId="{F10AD59D-994A-4E14-A172-037D17B5290C}" srcOrd="1" destOrd="0" presId="urn:microsoft.com/office/officeart/2005/8/layout/radial2#1"/>
    <dgm:cxn modelId="{A95EC70C-67A9-4887-9C34-65D35E09F4AC}" type="presParOf" srcId="{C805BC8E-CF35-4E9F-A82D-A64975193C3E}" destId="{39ACE357-0455-4309-82E2-666CE65DC51E}" srcOrd="1" destOrd="0" presId="urn:microsoft.com/office/officeart/2005/8/layout/radial2#1"/>
    <dgm:cxn modelId="{F416A8CC-7442-475F-AF73-4E21BF846FB1}" type="presParOf" srcId="{C805BC8E-CF35-4E9F-A82D-A64975193C3E}" destId="{673CFD86-7DA9-42DF-BF6E-D842885DFD0C}" srcOrd="2" destOrd="0" presId="urn:microsoft.com/office/officeart/2005/8/layout/radial2#1"/>
    <dgm:cxn modelId="{6CD3F764-56AB-4BCF-A6D7-04281BE3D1D8}" type="presParOf" srcId="{673CFD86-7DA9-42DF-BF6E-D842885DFD0C}" destId="{9500BDB6-A829-4748-B7D8-88AAA09B78FE}" srcOrd="0" destOrd="0" presId="urn:microsoft.com/office/officeart/2005/8/layout/radial2#1"/>
    <dgm:cxn modelId="{411EE7EE-0F45-4495-90F2-B66E4B72DC86}" type="presParOf" srcId="{673CFD86-7DA9-42DF-BF6E-D842885DFD0C}" destId="{2CCCBA91-5625-4859-9CCB-417B84A1657A}" srcOrd="1" destOrd="0" presId="urn:microsoft.com/office/officeart/2005/8/layout/radial2#1"/>
    <dgm:cxn modelId="{51A17BDF-6512-4DB3-8586-B6EE096E06AE}" type="presParOf" srcId="{C805BC8E-CF35-4E9F-A82D-A64975193C3E}" destId="{B6665C93-6157-4065-93B5-926D963A0A3E}" srcOrd="3" destOrd="0" presId="urn:microsoft.com/office/officeart/2005/8/layout/radial2#1"/>
    <dgm:cxn modelId="{26F4020B-CBB2-4644-9BF0-7C38681423F9}" type="presParOf" srcId="{C805BC8E-CF35-4E9F-A82D-A64975193C3E}" destId="{1D1AB158-CFB4-4049-B5F6-6A35AA7E2386}" srcOrd="4" destOrd="0" presId="urn:microsoft.com/office/officeart/2005/8/layout/radial2#1"/>
    <dgm:cxn modelId="{5D380621-61DA-4750-A779-D2FBCAEAB265}" type="presParOf" srcId="{1D1AB158-CFB4-4049-B5F6-6A35AA7E2386}" destId="{812EA72E-739C-4B3B-9B92-AE3CA232B3C7}" srcOrd="0" destOrd="0" presId="urn:microsoft.com/office/officeart/2005/8/layout/radial2#1"/>
    <dgm:cxn modelId="{917A3EF0-A7DC-44B8-922D-9C93AD1A96A0}" type="presParOf" srcId="{1D1AB158-CFB4-4049-B5F6-6A35AA7E2386}" destId="{55B32D60-4533-4405-911E-7AB64F644602}" srcOrd="1" destOrd="0" presId="urn:microsoft.com/office/officeart/2005/8/layout/radial2#1"/>
    <dgm:cxn modelId="{0EA60798-236F-41A5-A2A0-8AF4BCEBDDEC}" type="presParOf" srcId="{C805BC8E-CF35-4E9F-A82D-A64975193C3E}" destId="{C39BC3FA-55F1-481F-89D5-67E9A25CDD8D}" srcOrd="5" destOrd="0" presId="urn:microsoft.com/office/officeart/2005/8/layout/radial2#1"/>
    <dgm:cxn modelId="{0F0847E5-5CC7-46CE-90FD-7AC89D40D62E}" type="presParOf" srcId="{C805BC8E-CF35-4E9F-A82D-A64975193C3E}" destId="{DDC1944D-C520-4075-B07E-7C187FA5AB93}" srcOrd="6" destOrd="0" presId="urn:microsoft.com/office/officeart/2005/8/layout/radial2#1"/>
    <dgm:cxn modelId="{92F20AD6-4291-4550-8FD9-EE05FF9D0060}" type="presParOf" srcId="{DDC1944D-C520-4075-B07E-7C187FA5AB93}" destId="{2ACA712E-7D6E-4AF7-85BA-3FD4EB5A7F51}" srcOrd="0" destOrd="0" presId="urn:microsoft.com/office/officeart/2005/8/layout/radial2#1"/>
    <dgm:cxn modelId="{0A901E54-D8E9-4C78-80FF-F5FB76ABD95D}" type="presParOf" srcId="{DDC1944D-C520-4075-B07E-7C187FA5AB93}" destId="{A938B08C-D9EB-4898-AAA7-862DEABDB654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7B83B-0E4E-49C4-B3D4-B9A66737AB9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A882DC-C42A-4443-A195-119197F9E614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ENTRADA</a:t>
          </a:r>
          <a:endParaRPr lang="pt-BR" dirty="0"/>
        </a:p>
      </dgm:t>
    </dgm:pt>
    <dgm:pt modelId="{6716430A-D93D-41E6-861F-3F03C312A18E}" type="parTrans" cxnId="{5A57F58A-FAC0-42AA-B4D4-3560B0803C66}">
      <dgm:prSet/>
      <dgm:spPr/>
    </dgm:pt>
    <dgm:pt modelId="{D7452431-63B1-4A58-9B35-39E9FAB98B3C}" type="sibTrans" cxnId="{5A57F58A-FAC0-42AA-B4D4-3560B0803C66}">
      <dgm:prSet/>
      <dgm:spPr/>
      <dgm:t>
        <a:bodyPr/>
        <a:lstStyle/>
        <a:p>
          <a:endParaRPr lang="pt-BR"/>
        </a:p>
      </dgm:t>
    </dgm:pt>
    <dgm:pt modelId="{FF2EC0FC-5B87-4F7D-AEF7-DABB8D3AF236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PROCESSAMENTO</a:t>
          </a:r>
          <a:endParaRPr lang="pt-BR" dirty="0"/>
        </a:p>
      </dgm:t>
    </dgm:pt>
    <dgm:pt modelId="{70391430-5CFD-418B-8238-A4E537827A66}" type="parTrans" cxnId="{F269D8E1-A6C7-4EA8-81CB-3B0104E12A8E}">
      <dgm:prSet/>
      <dgm:spPr/>
    </dgm:pt>
    <dgm:pt modelId="{9C7DA57B-CCEC-47C1-99D3-3951BB8323F7}" type="sibTrans" cxnId="{F269D8E1-A6C7-4EA8-81CB-3B0104E12A8E}">
      <dgm:prSet/>
      <dgm:spPr/>
      <dgm:t>
        <a:bodyPr/>
        <a:lstStyle/>
        <a:p>
          <a:endParaRPr lang="pt-BR"/>
        </a:p>
      </dgm:t>
    </dgm:pt>
    <dgm:pt modelId="{18627A08-23DD-4B35-B0B1-1CD8413503FE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SAÍDA</a:t>
          </a:r>
          <a:endParaRPr lang="pt-BR" dirty="0"/>
        </a:p>
      </dgm:t>
    </dgm:pt>
    <dgm:pt modelId="{E712D1C7-A5E4-42F4-9AEF-D438C2399577}" type="parTrans" cxnId="{697039D3-CFDA-4829-BA8F-5D3CD2B1A51E}">
      <dgm:prSet/>
      <dgm:spPr/>
    </dgm:pt>
    <dgm:pt modelId="{20504AC0-662E-47AE-B88F-DEBD3DD65B90}" type="sibTrans" cxnId="{697039D3-CFDA-4829-BA8F-5D3CD2B1A51E}">
      <dgm:prSet/>
      <dgm:spPr/>
    </dgm:pt>
    <dgm:pt modelId="{6AABDC41-0763-4080-ACFF-6BC674A93754}" type="pres">
      <dgm:prSet presAssocID="{7F37B83B-0E4E-49C4-B3D4-B9A66737AB91}" presName="Name0" presStyleCnt="0">
        <dgm:presLayoutVars>
          <dgm:dir/>
          <dgm:resizeHandles val="exact"/>
        </dgm:presLayoutVars>
      </dgm:prSet>
      <dgm:spPr/>
    </dgm:pt>
    <dgm:pt modelId="{D0868464-B611-40F1-BA00-5BB191DDB3A8}" type="pres">
      <dgm:prSet presAssocID="{EBA882DC-C42A-4443-A195-119197F9E6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76ABB-F916-41EA-9F73-3CB827FB86ED}" type="pres">
      <dgm:prSet presAssocID="{D7452431-63B1-4A58-9B35-39E9FAB98B3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33D72F1-A963-475D-AB99-46218E65C1DC}" type="pres">
      <dgm:prSet presAssocID="{D7452431-63B1-4A58-9B35-39E9FAB98B3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B6BA7C5-65C3-462A-BDE4-B60A98C431D6}" type="pres">
      <dgm:prSet presAssocID="{FF2EC0FC-5B87-4F7D-AEF7-DABB8D3AF2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24880D-0757-4559-A913-71339C4E006E}" type="pres">
      <dgm:prSet presAssocID="{9C7DA57B-CCEC-47C1-99D3-3951BB8323F7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4D5CAD8-BF29-4AA1-81EC-8A7A14E12176}" type="pres">
      <dgm:prSet presAssocID="{9C7DA57B-CCEC-47C1-99D3-3951BB8323F7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E5815BB-D57C-4405-B2EA-A8C240F012A6}" type="pres">
      <dgm:prSet presAssocID="{18627A08-23DD-4B35-B0B1-1CD8413503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69D8E1-A6C7-4EA8-81CB-3B0104E12A8E}" srcId="{7F37B83B-0E4E-49C4-B3D4-B9A66737AB91}" destId="{FF2EC0FC-5B87-4F7D-AEF7-DABB8D3AF236}" srcOrd="1" destOrd="0" parTransId="{70391430-5CFD-418B-8238-A4E537827A66}" sibTransId="{9C7DA57B-CCEC-47C1-99D3-3951BB8323F7}"/>
    <dgm:cxn modelId="{A709C782-AF80-4D24-B925-70421DA8590D}" type="presOf" srcId="{D7452431-63B1-4A58-9B35-39E9FAB98B3C}" destId="{F5776ABB-F916-41EA-9F73-3CB827FB86ED}" srcOrd="0" destOrd="0" presId="urn:microsoft.com/office/officeart/2005/8/layout/process1"/>
    <dgm:cxn modelId="{5FB2F197-2EA3-4D72-89D4-D07959EDF6E7}" type="presOf" srcId="{FF2EC0FC-5B87-4F7D-AEF7-DABB8D3AF236}" destId="{EB6BA7C5-65C3-462A-BDE4-B60A98C431D6}" srcOrd="0" destOrd="0" presId="urn:microsoft.com/office/officeart/2005/8/layout/process1"/>
    <dgm:cxn modelId="{063FB5A3-302D-4CD9-8E8F-B23EC24D83F4}" type="presOf" srcId="{18627A08-23DD-4B35-B0B1-1CD8413503FE}" destId="{7E5815BB-D57C-4405-B2EA-A8C240F012A6}" srcOrd="0" destOrd="0" presId="urn:microsoft.com/office/officeart/2005/8/layout/process1"/>
    <dgm:cxn modelId="{DD496984-61DA-4460-B644-F69915B7E461}" type="presOf" srcId="{9C7DA57B-CCEC-47C1-99D3-3951BB8323F7}" destId="{9424880D-0757-4559-A913-71339C4E006E}" srcOrd="0" destOrd="0" presId="urn:microsoft.com/office/officeart/2005/8/layout/process1"/>
    <dgm:cxn modelId="{21E30255-511B-4F11-B508-0106CD1DC8D5}" type="presOf" srcId="{9C7DA57B-CCEC-47C1-99D3-3951BB8323F7}" destId="{64D5CAD8-BF29-4AA1-81EC-8A7A14E12176}" srcOrd="1" destOrd="0" presId="urn:microsoft.com/office/officeart/2005/8/layout/process1"/>
    <dgm:cxn modelId="{5A57F58A-FAC0-42AA-B4D4-3560B0803C66}" srcId="{7F37B83B-0E4E-49C4-B3D4-B9A66737AB91}" destId="{EBA882DC-C42A-4443-A195-119197F9E614}" srcOrd="0" destOrd="0" parTransId="{6716430A-D93D-41E6-861F-3F03C312A18E}" sibTransId="{D7452431-63B1-4A58-9B35-39E9FAB98B3C}"/>
    <dgm:cxn modelId="{0CA5F9DB-F8BE-4BBB-881C-ADC3C6FE4316}" type="presOf" srcId="{D7452431-63B1-4A58-9B35-39E9FAB98B3C}" destId="{833D72F1-A963-475D-AB99-46218E65C1DC}" srcOrd="1" destOrd="0" presId="urn:microsoft.com/office/officeart/2005/8/layout/process1"/>
    <dgm:cxn modelId="{697039D3-CFDA-4829-BA8F-5D3CD2B1A51E}" srcId="{7F37B83B-0E4E-49C4-B3D4-B9A66737AB91}" destId="{18627A08-23DD-4B35-B0B1-1CD8413503FE}" srcOrd="2" destOrd="0" parTransId="{E712D1C7-A5E4-42F4-9AEF-D438C2399577}" sibTransId="{20504AC0-662E-47AE-B88F-DEBD3DD65B90}"/>
    <dgm:cxn modelId="{A67DBB25-9EFB-4455-922E-4D05C8BAADAA}" type="presOf" srcId="{EBA882DC-C42A-4443-A195-119197F9E614}" destId="{D0868464-B611-40F1-BA00-5BB191DDB3A8}" srcOrd="0" destOrd="0" presId="urn:microsoft.com/office/officeart/2005/8/layout/process1"/>
    <dgm:cxn modelId="{52D1C7B7-B0D1-4193-89EA-1BD8BF419C22}" type="presOf" srcId="{7F37B83B-0E4E-49C4-B3D4-B9A66737AB91}" destId="{6AABDC41-0763-4080-ACFF-6BC674A93754}" srcOrd="0" destOrd="0" presId="urn:microsoft.com/office/officeart/2005/8/layout/process1"/>
    <dgm:cxn modelId="{AF288F0C-9E58-47FA-AA15-03138F8BBE49}" type="presParOf" srcId="{6AABDC41-0763-4080-ACFF-6BC674A93754}" destId="{D0868464-B611-40F1-BA00-5BB191DDB3A8}" srcOrd="0" destOrd="0" presId="urn:microsoft.com/office/officeart/2005/8/layout/process1"/>
    <dgm:cxn modelId="{98C9FD5A-D364-4F01-95D5-958E04F3F545}" type="presParOf" srcId="{6AABDC41-0763-4080-ACFF-6BC674A93754}" destId="{F5776ABB-F916-41EA-9F73-3CB827FB86ED}" srcOrd="1" destOrd="0" presId="urn:microsoft.com/office/officeart/2005/8/layout/process1"/>
    <dgm:cxn modelId="{524594DC-6891-49A2-82B0-B24AA5FA744C}" type="presParOf" srcId="{F5776ABB-F916-41EA-9F73-3CB827FB86ED}" destId="{833D72F1-A963-475D-AB99-46218E65C1DC}" srcOrd="0" destOrd="0" presId="urn:microsoft.com/office/officeart/2005/8/layout/process1"/>
    <dgm:cxn modelId="{7DF0CA7B-63A6-4B33-BF4B-4F4AED55FE46}" type="presParOf" srcId="{6AABDC41-0763-4080-ACFF-6BC674A93754}" destId="{EB6BA7C5-65C3-462A-BDE4-B60A98C431D6}" srcOrd="2" destOrd="0" presId="urn:microsoft.com/office/officeart/2005/8/layout/process1"/>
    <dgm:cxn modelId="{75E5B40D-8E9F-416E-A785-1041E65F32D3}" type="presParOf" srcId="{6AABDC41-0763-4080-ACFF-6BC674A93754}" destId="{9424880D-0757-4559-A913-71339C4E006E}" srcOrd="3" destOrd="0" presId="urn:microsoft.com/office/officeart/2005/8/layout/process1"/>
    <dgm:cxn modelId="{5BF8F57E-F30A-4E51-B93A-4D8E09A275D0}" type="presParOf" srcId="{9424880D-0757-4559-A913-71339C4E006E}" destId="{64D5CAD8-BF29-4AA1-81EC-8A7A14E12176}" srcOrd="0" destOrd="0" presId="urn:microsoft.com/office/officeart/2005/8/layout/process1"/>
    <dgm:cxn modelId="{409F8D86-3658-4C8F-A0A0-484AD268A0EC}" type="presParOf" srcId="{6AABDC41-0763-4080-ACFF-6BC674A93754}" destId="{7E5815BB-D57C-4405-B2EA-A8C240F012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A0104-2C64-470B-9E98-939F8E16EB04}" type="doc">
      <dgm:prSet loTypeId="urn:microsoft.com/office/officeart/2005/8/layout/equation2#1" loCatId="relationship" qsTypeId="urn:microsoft.com/office/officeart/2005/8/quickstyle/simple1" qsCatId="simple" csTypeId="urn:microsoft.com/office/officeart/2005/8/colors/accent1_2" csCatId="accent1" phldr="1"/>
      <dgm:spPr/>
    </dgm:pt>
    <dgm:pt modelId="{4BE81CA4-3A89-4190-9615-BCF38A79B846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PPA</a:t>
          </a:r>
          <a:endParaRPr lang="pt-BR" dirty="0"/>
        </a:p>
      </dgm:t>
    </dgm:pt>
    <dgm:pt modelId="{022A3601-250F-4B80-8B4F-9C36C01E9935}" type="parTrans" cxnId="{BC3E0887-68CF-4C17-B2F3-2C21D1A33B1A}">
      <dgm:prSet/>
      <dgm:spPr/>
    </dgm:pt>
    <dgm:pt modelId="{F5A959B5-9182-46A5-AECB-54B4DF90CAFB}" type="sibTrans" cxnId="{BC3E0887-68CF-4C17-B2F3-2C21D1A33B1A}">
      <dgm:prSet/>
      <dgm:spPr/>
      <dgm:t>
        <a:bodyPr/>
        <a:lstStyle/>
        <a:p>
          <a:endParaRPr lang="pt-BR"/>
        </a:p>
      </dgm:t>
    </dgm:pt>
    <dgm:pt modelId="{5D835B7E-635B-4F2C-BB27-792DA274F8DE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PNS</a:t>
          </a:r>
          <a:endParaRPr lang="pt-BR" dirty="0"/>
        </a:p>
      </dgm:t>
    </dgm:pt>
    <dgm:pt modelId="{D2F7EAA0-E184-4DC3-943B-99174A0C1742}" type="parTrans" cxnId="{694172F4-B136-424D-88EE-D4DAECB0A014}">
      <dgm:prSet/>
      <dgm:spPr/>
    </dgm:pt>
    <dgm:pt modelId="{0C5FF17F-748A-445E-B075-200A8A994387}" type="sibTrans" cxnId="{694172F4-B136-424D-88EE-D4DAECB0A014}">
      <dgm:prSet/>
      <dgm:spPr/>
      <dgm:t>
        <a:bodyPr/>
        <a:lstStyle/>
        <a:p>
          <a:endParaRPr lang="pt-BR"/>
        </a:p>
      </dgm:t>
    </dgm:pt>
    <dgm:pt modelId="{125AAC5A-6872-4BAB-9A74-6EF4649B9743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OBJ. ESTRATÉGICOS</a:t>
          </a:r>
          <a:endParaRPr lang="pt-BR" dirty="0"/>
        </a:p>
      </dgm:t>
    </dgm:pt>
    <dgm:pt modelId="{92E364FE-8DAB-4182-81DD-A6D3FCE9A8A3}" type="parTrans" cxnId="{F53864B9-2EF5-48AF-A25F-1258B9220389}">
      <dgm:prSet/>
      <dgm:spPr/>
    </dgm:pt>
    <dgm:pt modelId="{8DFD6766-E76F-4591-943E-926DC8573BB3}" type="sibTrans" cxnId="{F53864B9-2EF5-48AF-A25F-1258B9220389}">
      <dgm:prSet/>
      <dgm:spPr/>
    </dgm:pt>
    <dgm:pt modelId="{4F887DA9-E3A4-4554-B622-1FF0DFF420D7}" type="pres">
      <dgm:prSet presAssocID="{90FA0104-2C64-470B-9E98-939F8E16EB04}" presName="Name0" presStyleCnt="0">
        <dgm:presLayoutVars>
          <dgm:dir/>
          <dgm:resizeHandles val="exact"/>
        </dgm:presLayoutVars>
      </dgm:prSet>
      <dgm:spPr/>
    </dgm:pt>
    <dgm:pt modelId="{124FC985-8CB2-42E2-9124-BB8E5B306EC7}" type="pres">
      <dgm:prSet presAssocID="{90FA0104-2C64-470B-9E98-939F8E16EB04}" presName="vNodes" presStyleCnt="0"/>
      <dgm:spPr/>
    </dgm:pt>
    <dgm:pt modelId="{C8CC86E9-85DF-4DE5-B7AA-832BBAA81192}" type="pres">
      <dgm:prSet presAssocID="{4BE81CA4-3A89-4190-9615-BCF38A79B8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964DD-258D-4C48-83DE-12391D0BF1AE}" type="pres">
      <dgm:prSet presAssocID="{F5A959B5-9182-46A5-AECB-54B4DF90CAFB}" presName="spacerT" presStyleCnt="0"/>
      <dgm:spPr/>
    </dgm:pt>
    <dgm:pt modelId="{E23E564A-C531-497D-B238-A91D30D28421}" type="pres">
      <dgm:prSet presAssocID="{F5A959B5-9182-46A5-AECB-54B4DF90CAFB}" presName="sibTrans" presStyleLbl="sibTrans2D1" presStyleIdx="0" presStyleCnt="2"/>
      <dgm:spPr/>
      <dgm:t>
        <a:bodyPr/>
        <a:lstStyle/>
        <a:p>
          <a:endParaRPr lang="pt-BR"/>
        </a:p>
      </dgm:t>
    </dgm:pt>
    <dgm:pt modelId="{B8D474EB-4B48-41D4-A3F8-28FD8871E60F}" type="pres">
      <dgm:prSet presAssocID="{F5A959B5-9182-46A5-AECB-54B4DF90CAFB}" presName="spacerB" presStyleCnt="0"/>
      <dgm:spPr/>
    </dgm:pt>
    <dgm:pt modelId="{4E4FF9E6-1CFB-45B8-B9EB-90A3E70019EF}" type="pres">
      <dgm:prSet presAssocID="{5D835B7E-635B-4F2C-BB27-792DA274F8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9E830F-B497-44B0-B144-133C313EB772}" type="pres">
      <dgm:prSet presAssocID="{90FA0104-2C64-470B-9E98-939F8E16EB04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2E3741C7-0159-4146-A751-0C12A7F17FAC}" type="pres">
      <dgm:prSet presAssocID="{90FA0104-2C64-470B-9E98-939F8E16EB0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93FAB67-64B3-4A83-B218-16FAEF234321}" type="pres">
      <dgm:prSet presAssocID="{90FA0104-2C64-470B-9E98-939F8E16EB0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4172F4-B136-424D-88EE-D4DAECB0A014}" srcId="{90FA0104-2C64-470B-9E98-939F8E16EB04}" destId="{5D835B7E-635B-4F2C-BB27-792DA274F8DE}" srcOrd="1" destOrd="0" parTransId="{D2F7EAA0-E184-4DC3-943B-99174A0C1742}" sibTransId="{0C5FF17F-748A-445E-B075-200A8A994387}"/>
    <dgm:cxn modelId="{B39EDC52-D871-44CD-B2BA-5BB521806531}" type="presOf" srcId="{90FA0104-2C64-470B-9E98-939F8E16EB04}" destId="{4F887DA9-E3A4-4554-B622-1FF0DFF420D7}" srcOrd="0" destOrd="0" presId="urn:microsoft.com/office/officeart/2005/8/layout/equation2#1"/>
    <dgm:cxn modelId="{BD34F436-17B7-4607-8B83-3A9CBC1F0F94}" type="presOf" srcId="{125AAC5A-6872-4BAB-9A74-6EF4649B9743}" destId="{D93FAB67-64B3-4A83-B218-16FAEF234321}" srcOrd="0" destOrd="0" presId="urn:microsoft.com/office/officeart/2005/8/layout/equation2#1"/>
    <dgm:cxn modelId="{96A86566-2E65-4ECA-B277-4FB9321F87E6}" type="presOf" srcId="{F5A959B5-9182-46A5-AECB-54B4DF90CAFB}" destId="{E23E564A-C531-497D-B238-A91D30D28421}" srcOrd="0" destOrd="0" presId="urn:microsoft.com/office/officeart/2005/8/layout/equation2#1"/>
    <dgm:cxn modelId="{3728243B-A1E5-42D8-BE72-CFCE2480FF45}" type="presOf" srcId="{0C5FF17F-748A-445E-B075-200A8A994387}" destId="{2E3741C7-0159-4146-A751-0C12A7F17FAC}" srcOrd="1" destOrd="0" presId="urn:microsoft.com/office/officeart/2005/8/layout/equation2#1"/>
    <dgm:cxn modelId="{79DE8ADF-C0EA-4425-A307-A6737199B728}" type="presOf" srcId="{0C5FF17F-748A-445E-B075-200A8A994387}" destId="{5E9E830F-B497-44B0-B144-133C313EB772}" srcOrd="0" destOrd="0" presId="urn:microsoft.com/office/officeart/2005/8/layout/equation2#1"/>
    <dgm:cxn modelId="{52005351-F9F9-4C00-83B4-FA6EAB30454D}" type="presOf" srcId="{5D835B7E-635B-4F2C-BB27-792DA274F8DE}" destId="{4E4FF9E6-1CFB-45B8-B9EB-90A3E70019EF}" srcOrd="0" destOrd="0" presId="urn:microsoft.com/office/officeart/2005/8/layout/equation2#1"/>
    <dgm:cxn modelId="{F53864B9-2EF5-48AF-A25F-1258B9220389}" srcId="{90FA0104-2C64-470B-9E98-939F8E16EB04}" destId="{125AAC5A-6872-4BAB-9A74-6EF4649B9743}" srcOrd="2" destOrd="0" parTransId="{92E364FE-8DAB-4182-81DD-A6D3FCE9A8A3}" sibTransId="{8DFD6766-E76F-4591-943E-926DC8573BB3}"/>
    <dgm:cxn modelId="{1D95D39B-F738-498E-A5A8-9663F7CC64D5}" type="presOf" srcId="{4BE81CA4-3A89-4190-9615-BCF38A79B846}" destId="{C8CC86E9-85DF-4DE5-B7AA-832BBAA81192}" srcOrd="0" destOrd="0" presId="urn:microsoft.com/office/officeart/2005/8/layout/equation2#1"/>
    <dgm:cxn modelId="{BC3E0887-68CF-4C17-B2F3-2C21D1A33B1A}" srcId="{90FA0104-2C64-470B-9E98-939F8E16EB04}" destId="{4BE81CA4-3A89-4190-9615-BCF38A79B846}" srcOrd="0" destOrd="0" parTransId="{022A3601-250F-4B80-8B4F-9C36C01E9935}" sibTransId="{F5A959B5-9182-46A5-AECB-54B4DF90CAFB}"/>
    <dgm:cxn modelId="{D1A2828C-2C93-47EB-AEB0-511965832F1F}" type="presParOf" srcId="{4F887DA9-E3A4-4554-B622-1FF0DFF420D7}" destId="{124FC985-8CB2-42E2-9124-BB8E5B306EC7}" srcOrd="0" destOrd="0" presId="urn:microsoft.com/office/officeart/2005/8/layout/equation2#1"/>
    <dgm:cxn modelId="{D004529E-BB8B-4C9B-B5E9-E8919295AA3A}" type="presParOf" srcId="{124FC985-8CB2-42E2-9124-BB8E5B306EC7}" destId="{C8CC86E9-85DF-4DE5-B7AA-832BBAA81192}" srcOrd="0" destOrd="0" presId="urn:microsoft.com/office/officeart/2005/8/layout/equation2#1"/>
    <dgm:cxn modelId="{093F3DCD-ADC8-4448-BD20-7E857884C6C0}" type="presParOf" srcId="{124FC985-8CB2-42E2-9124-BB8E5B306EC7}" destId="{093964DD-258D-4C48-83DE-12391D0BF1AE}" srcOrd="1" destOrd="0" presId="urn:microsoft.com/office/officeart/2005/8/layout/equation2#1"/>
    <dgm:cxn modelId="{FCC65A14-43ED-4714-B21A-3DCED8614476}" type="presParOf" srcId="{124FC985-8CB2-42E2-9124-BB8E5B306EC7}" destId="{E23E564A-C531-497D-B238-A91D30D28421}" srcOrd="2" destOrd="0" presId="urn:microsoft.com/office/officeart/2005/8/layout/equation2#1"/>
    <dgm:cxn modelId="{E1646E7E-410B-4A56-866D-5EB5F52432A5}" type="presParOf" srcId="{124FC985-8CB2-42E2-9124-BB8E5B306EC7}" destId="{B8D474EB-4B48-41D4-A3F8-28FD8871E60F}" srcOrd="3" destOrd="0" presId="urn:microsoft.com/office/officeart/2005/8/layout/equation2#1"/>
    <dgm:cxn modelId="{23C28A5A-E1A1-4D57-9174-5B6C0400AABE}" type="presParOf" srcId="{124FC985-8CB2-42E2-9124-BB8E5B306EC7}" destId="{4E4FF9E6-1CFB-45B8-B9EB-90A3E70019EF}" srcOrd="4" destOrd="0" presId="urn:microsoft.com/office/officeart/2005/8/layout/equation2#1"/>
    <dgm:cxn modelId="{59491BD2-4333-47B3-A72F-F52FDF63BE51}" type="presParOf" srcId="{4F887DA9-E3A4-4554-B622-1FF0DFF420D7}" destId="{5E9E830F-B497-44B0-B144-133C313EB772}" srcOrd="1" destOrd="0" presId="urn:microsoft.com/office/officeart/2005/8/layout/equation2#1"/>
    <dgm:cxn modelId="{5045DA11-5406-4E57-906E-972BAFF0F133}" type="presParOf" srcId="{5E9E830F-B497-44B0-B144-133C313EB772}" destId="{2E3741C7-0159-4146-A751-0C12A7F17FAC}" srcOrd="0" destOrd="0" presId="urn:microsoft.com/office/officeart/2005/8/layout/equation2#1"/>
    <dgm:cxn modelId="{5688818A-E0CA-46C3-8808-CCE2ED5D7A3F}" type="presParOf" srcId="{4F887DA9-E3A4-4554-B622-1FF0DFF420D7}" destId="{D93FAB67-64B3-4A83-B218-16FAEF234321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48F31E-913D-4D73-87BB-F6BB4120E5A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B2BC104-6BDB-47A1-A0C3-FC98712E9F37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MACROPROCESSOS</a:t>
          </a:r>
          <a:endParaRPr lang="pt-BR" dirty="0"/>
        </a:p>
      </dgm:t>
    </dgm:pt>
    <dgm:pt modelId="{9A94AA69-996F-4E95-8B66-3D0549D3B862}" type="parTrans" cxnId="{E4E546BB-F9B6-4D7D-A66C-EE7306283950}">
      <dgm:prSet/>
      <dgm:spPr/>
    </dgm:pt>
    <dgm:pt modelId="{F0DDD124-49DE-47EE-BC5D-92FDDC901304}" type="sibTrans" cxnId="{E4E546BB-F9B6-4D7D-A66C-EE7306283950}">
      <dgm:prSet/>
      <dgm:spPr/>
    </dgm:pt>
    <dgm:pt modelId="{CE9FE498-42C4-4A41-99B4-F81DB2D10006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PROCESSOS</a:t>
          </a:r>
          <a:endParaRPr lang="pt-BR" dirty="0"/>
        </a:p>
      </dgm:t>
    </dgm:pt>
    <dgm:pt modelId="{45C33C80-A852-4E57-9A7E-680613C8A039}" type="parTrans" cxnId="{9B2446A7-30FB-445A-822A-77C38A6D9CD3}">
      <dgm:prSet/>
      <dgm:spPr/>
    </dgm:pt>
    <dgm:pt modelId="{5BE740D8-9D2A-4110-A702-ED06CA39C445}" type="sibTrans" cxnId="{9B2446A7-30FB-445A-822A-77C38A6D9CD3}">
      <dgm:prSet/>
      <dgm:spPr/>
    </dgm:pt>
    <dgm:pt modelId="{F1FAB1F1-D169-44D1-9D7E-A3DE744C0DB5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ATIVIDADES/TAREFAS</a:t>
          </a:r>
          <a:endParaRPr lang="pt-BR" dirty="0"/>
        </a:p>
      </dgm:t>
    </dgm:pt>
    <dgm:pt modelId="{7C3B7F7E-D6C6-4324-BC81-AB6B06C9A810}" type="parTrans" cxnId="{DF928BFC-931E-4221-A4BE-9D2BB01A172B}">
      <dgm:prSet/>
      <dgm:spPr/>
    </dgm:pt>
    <dgm:pt modelId="{46B99209-F8D2-4B8A-AD25-486AB51DD3DF}" type="sibTrans" cxnId="{DF928BFC-931E-4221-A4BE-9D2BB01A172B}">
      <dgm:prSet/>
      <dgm:spPr/>
    </dgm:pt>
    <dgm:pt modelId="{07BCE3E2-EAC1-40F6-8947-A4202AC1497E}" type="pres">
      <dgm:prSet presAssocID="{9448F31E-913D-4D73-87BB-F6BB4120E5AC}" presName="Name0" presStyleCnt="0">
        <dgm:presLayoutVars>
          <dgm:dir/>
          <dgm:resizeHandles val="exact"/>
        </dgm:presLayoutVars>
      </dgm:prSet>
      <dgm:spPr/>
    </dgm:pt>
    <dgm:pt modelId="{48FA1468-E3A3-45DF-9BB3-E38F9E5FC06A}" type="pres">
      <dgm:prSet presAssocID="{9448F31E-913D-4D73-87BB-F6BB4120E5AC}" presName="arrow" presStyleLbl="bgShp" presStyleIdx="0" presStyleCnt="1"/>
      <dgm:spPr/>
    </dgm:pt>
    <dgm:pt modelId="{340BE9BA-F145-4093-BFC7-BE603A89D0BA}" type="pres">
      <dgm:prSet presAssocID="{9448F31E-913D-4D73-87BB-F6BB4120E5AC}" presName="points" presStyleCnt="0"/>
      <dgm:spPr/>
    </dgm:pt>
    <dgm:pt modelId="{157E6848-6B4C-41FD-B171-56383A1D36FE}" type="pres">
      <dgm:prSet presAssocID="{6B2BC104-6BDB-47A1-A0C3-FC98712E9F37}" presName="compositeA" presStyleCnt="0"/>
      <dgm:spPr/>
    </dgm:pt>
    <dgm:pt modelId="{B90E41FA-BC0E-4700-BC18-A5CDD0702B72}" type="pres">
      <dgm:prSet presAssocID="{6B2BC104-6BDB-47A1-A0C3-FC98712E9F3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57A61E-BAD0-44D5-AC91-21B093566E1A}" type="pres">
      <dgm:prSet presAssocID="{6B2BC104-6BDB-47A1-A0C3-FC98712E9F37}" presName="circleA" presStyleLbl="node1" presStyleIdx="0" presStyleCnt="3"/>
      <dgm:spPr/>
    </dgm:pt>
    <dgm:pt modelId="{296B3B86-D8E1-4FDC-8B4D-F7598A29C44F}" type="pres">
      <dgm:prSet presAssocID="{6B2BC104-6BDB-47A1-A0C3-FC98712E9F37}" presName="spaceA" presStyleCnt="0"/>
      <dgm:spPr/>
    </dgm:pt>
    <dgm:pt modelId="{2D7C952C-29BC-4E0B-AF40-79A070153C95}" type="pres">
      <dgm:prSet presAssocID="{F0DDD124-49DE-47EE-BC5D-92FDDC901304}" presName="space" presStyleCnt="0"/>
      <dgm:spPr/>
    </dgm:pt>
    <dgm:pt modelId="{294AC762-200D-48C1-B052-1C5D2B5A3F53}" type="pres">
      <dgm:prSet presAssocID="{CE9FE498-42C4-4A41-99B4-F81DB2D10006}" presName="compositeB" presStyleCnt="0"/>
      <dgm:spPr/>
    </dgm:pt>
    <dgm:pt modelId="{3ED8B8C8-2F1E-4F95-BE0E-B7E362A5E0F6}" type="pres">
      <dgm:prSet presAssocID="{CE9FE498-42C4-4A41-99B4-F81DB2D1000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6B7EC0-C429-4FB5-A461-2C09272A4D86}" type="pres">
      <dgm:prSet presAssocID="{CE9FE498-42C4-4A41-99B4-F81DB2D10006}" presName="circleB" presStyleLbl="node1" presStyleIdx="1" presStyleCnt="3"/>
      <dgm:spPr/>
    </dgm:pt>
    <dgm:pt modelId="{7079F7B0-D76C-4D09-930C-5823BA90E7B8}" type="pres">
      <dgm:prSet presAssocID="{CE9FE498-42C4-4A41-99B4-F81DB2D10006}" presName="spaceB" presStyleCnt="0"/>
      <dgm:spPr/>
    </dgm:pt>
    <dgm:pt modelId="{9D54520B-326E-4C41-8B7D-A416CD0BA028}" type="pres">
      <dgm:prSet presAssocID="{5BE740D8-9D2A-4110-A702-ED06CA39C445}" presName="space" presStyleCnt="0"/>
      <dgm:spPr/>
    </dgm:pt>
    <dgm:pt modelId="{E38C4657-BD8A-4A1C-8ADE-FFC2BD88E0D3}" type="pres">
      <dgm:prSet presAssocID="{F1FAB1F1-D169-44D1-9D7E-A3DE744C0DB5}" presName="compositeA" presStyleCnt="0"/>
      <dgm:spPr/>
    </dgm:pt>
    <dgm:pt modelId="{8C730EEC-FFF0-4517-88F1-5776950C523B}" type="pres">
      <dgm:prSet presAssocID="{F1FAB1F1-D169-44D1-9D7E-A3DE744C0DB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6CB558-321D-4947-A162-66F934EA23F6}" type="pres">
      <dgm:prSet presAssocID="{F1FAB1F1-D169-44D1-9D7E-A3DE744C0DB5}" presName="circleA" presStyleLbl="node1" presStyleIdx="2" presStyleCnt="3"/>
      <dgm:spPr/>
    </dgm:pt>
    <dgm:pt modelId="{2E2E76B2-2D9A-49C8-A4F5-FD7C6FAD1050}" type="pres">
      <dgm:prSet presAssocID="{F1FAB1F1-D169-44D1-9D7E-A3DE744C0DB5}" presName="spaceA" presStyleCnt="0"/>
      <dgm:spPr/>
    </dgm:pt>
  </dgm:ptLst>
  <dgm:cxnLst>
    <dgm:cxn modelId="{DF928BFC-931E-4221-A4BE-9D2BB01A172B}" srcId="{9448F31E-913D-4D73-87BB-F6BB4120E5AC}" destId="{F1FAB1F1-D169-44D1-9D7E-A3DE744C0DB5}" srcOrd="2" destOrd="0" parTransId="{7C3B7F7E-D6C6-4324-BC81-AB6B06C9A810}" sibTransId="{46B99209-F8D2-4B8A-AD25-486AB51DD3DF}"/>
    <dgm:cxn modelId="{2EBDC05D-EAEC-466B-823E-E9F7F51AC8BD}" type="presOf" srcId="{6B2BC104-6BDB-47A1-A0C3-FC98712E9F37}" destId="{B90E41FA-BC0E-4700-BC18-A5CDD0702B72}" srcOrd="0" destOrd="0" presId="urn:microsoft.com/office/officeart/2005/8/layout/hProcess11"/>
    <dgm:cxn modelId="{05AF334C-0E78-414F-9A3B-D67442C8DEF5}" type="presOf" srcId="{CE9FE498-42C4-4A41-99B4-F81DB2D10006}" destId="{3ED8B8C8-2F1E-4F95-BE0E-B7E362A5E0F6}" srcOrd="0" destOrd="0" presId="urn:microsoft.com/office/officeart/2005/8/layout/hProcess11"/>
    <dgm:cxn modelId="{9B2446A7-30FB-445A-822A-77C38A6D9CD3}" srcId="{9448F31E-913D-4D73-87BB-F6BB4120E5AC}" destId="{CE9FE498-42C4-4A41-99B4-F81DB2D10006}" srcOrd="1" destOrd="0" parTransId="{45C33C80-A852-4E57-9A7E-680613C8A039}" sibTransId="{5BE740D8-9D2A-4110-A702-ED06CA39C445}"/>
    <dgm:cxn modelId="{E4E546BB-F9B6-4D7D-A66C-EE7306283950}" srcId="{9448F31E-913D-4D73-87BB-F6BB4120E5AC}" destId="{6B2BC104-6BDB-47A1-A0C3-FC98712E9F37}" srcOrd="0" destOrd="0" parTransId="{9A94AA69-996F-4E95-8B66-3D0549D3B862}" sibTransId="{F0DDD124-49DE-47EE-BC5D-92FDDC901304}"/>
    <dgm:cxn modelId="{7F2BB8C9-DEA5-4845-B31D-0F4D519E89F1}" type="presOf" srcId="{9448F31E-913D-4D73-87BB-F6BB4120E5AC}" destId="{07BCE3E2-EAC1-40F6-8947-A4202AC1497E}" srcOrd="0" destOrd="0" presId="urn:microsoft.com/office/officeart/2005/8/layout/hProcess11"/>
    <dgm:cxn modelId="{D42FF91A-9CAE-4904-81EC-47B0E1A8C6C9}" type="presOf" srcId="{F1FAB1F1-D169-44D1-9D7E-A3DE744C0DB5}" destId="{8C730EEC-FFF0-4517-88F1-5776950C523B}" srcOrd="0" destOrd="0" presId="urn:microsoft.com/office/officeart/2005/8/layout/hProcess11"/>
    <dgm:cxn modelId="{1D02FFDF-4DE4-4E1C-9B6F-161E73DECB42}" type="presParOf" srcId="{07BCE3E2-EAC1-40F6-8947-A4202AC1497E}" destId="{48FA1468-E3A3-45DF-9BB3-E38F9E5FC06A}" srcOrd="0" destOrd="0" presId="urn:microsoft.com/office/officeart/2005/8/layout/hProcess11"/>
    <dgm:cxn modelId="{7867CC57-5DC4-40C8-84E1-48979F9F3D18}" type="presParOf" srcId="{07BCE3E2-EAC1-40F6-8947-A4202AC1497E}" destId="{340BE9BA-F145-4093-BFC7-BE603A89D0BA}" srcOrd="1" destOrd="0" presId="urn:microsoft.com/office/officeart/2005/8/layout/hProcess11"/>
    <dgm:cxn modelId="{F37A3DCA-005A-46C1-A552-A6CECA55837F}" type="presParOf" srcId="{340BE9BA-F145-4093-BFC7-BE603A89D0BA}" destId="{157E6848-6B4C-41FD-B171-56383A1D36FE}" srcOrd="0" destOrd="0" presId="urn:microsoft.com/office/officeart/2005/8/layout/hProcess11"/>
    <dgm:cxn modelId="{6F0EFBA0-4501-4B98-B8AE-00D8880EE6D0}" type="presParOf" srcId="{157E6848-6B4C-41FD-B171-56383A1D36FE}" destId="{B90E41FA-BC0E-4700-BC18-A5CDD0702B72}" srcOrd="0" destOrd="0" presId="urn:microsoft.com/office/officeart/2005/8/layout/hProcess11"/>
    <dgm:cxn modelId="{7F3428F6-AF21-4FFD-8D4C-B81EAEF51F9F}" type="presParOf" srcId="{157E6848-6B4C-41FD-B171-56383A1D36FE}" destId="{D157A61E-BAD0-44D5-AC91-21B093566E1A}" srcOrd="1" destOrd="0" presId="urn:microsoft.com/office/officeart/2005/8/layout/hProcess11"/>
    <dgm:cxn modelId="{CDEEB1B4-3100-4BF9-AF57-311E75896A39}" type="presParOf" srcId="{157E6848-6B4C-41FD-B171-56383A1D36FE}" destId="{296B3B86-D8E1-4FDC-8B4D-F7598A29C44F}" srcOrd="2" destOrd="0" presId="urn:microsoft.com/office/officeart/2005/8/layout/hProcess11"/>
    <dgm:cxn modelId="{9D43E578-59FC-4623-9C37-F917545B4915}" type="presParOf" srcId="{340BE9BA-F145-4093-BFC7-BE603A89D0BA}" destId="{2D7C952C-29BC-4E0B-AF40-79A070153C95}" srcOrd="1" destOrd="0" presId="urn:microsoft.com/office/officeart/2005/8/layout/hProcess11"/>
    <dgm:cxn modelId="{B78381A3-7A98-4A5A-988B-F392F515FBE2}" type="presParOf" srcId="{340BE9BA-F145-4093-BFC7-BE603A89D0BA}" destId="{294AC762-200D-48C1-B052-1C5D2B5A3F53}" srcOrd="2" destOrd="0" presId="urn:microsoft.com/office/officeart/2005/8/layout/hProcess11"/>
    <dgm:cxn modelId="{848FEE36-45EE-4A10-86EA-E77C31A42DD8}" type="presParOf" srcId="{294AC762-200D-48C1-B052-1C5D2B5A3F53}" destId="{3ED8B8C8-2F1E-4F95-BE0E-B7E362A5E0F6}" srcOrd="0" destOrd="0" presId="urn:microsoft.com/office/officeart/2005/8/layout/hProcess11"/>
    <dgm:cxn modelId="{9050B914-CA57-4912-BC8D-C5E0340B086F}" type="presParOf" srcId="{294AC762-200D-48C1-B052-1C5D2B5A3F53}" destId="{196B7EC0-C429-4FB5-A461-2C09272A4D86}" srcOrd="1" destOrd="0" presId="urn:microsoft.com/office/officeart/2005/8/layout/hProcess11"/>
    <dgm:cxn modelId="{43E360DF-D970-4611-9C3F-0714BA9542D6}" type="presParOf" srcId="{294AC762-200D-48C1-B052-1C5D2B5A3F53}" destId="{7079F7B0-D76C-4D09-930C-5823BA90E7B8}" srcOrd="2" destOrd="0" presId="urn:microsoft.com/office/officeart/2005/8/layout/hProcess11"/>
    <dgm:cxn modelId="{9C567EF5-0295-475C-8DA1-A84583DB1B18}" type="presParOf" srcId="{340BE9BA-F145-4093-BFC7-BE603A89D0BA}" destId="{9D54520B-326E-4C41-8B7D-A416CD0BA028}" srcOrd="3" destOrd="0" presId="urn:microsoft.com/office/officeart/2005/8/layout/hProcess11"/>
    <dgm:cxn modelId="{DEC9FF0B-5826-47C2-8109-219BB88DACDB}" type="presParOf" srcId="{340BE9BA-F145-4093-BFC7-BE603A89D0BA}" destId="{E38C4657-BD8A-4A1C-8ADE-FFC2BD88E0D3}" srcOrd="4" destOrd="0" presId="urn:microsoft.com/office/officeart/2005/8/layout/hProcess11"/>
    <dgm:cxn modelId="{195A4428-41F9-40D5-8632-BF9C2731C2CB}" type="presParOf" srcId="{E38C4657-BD8A-4A1C-8ADE-FFC2BD88E0D3}" destId="{8C730EEC-FFF0-4517-88F1-5776950C523B}" srcOrd="0" destOrd="0" presId="urn:microsoft.com/office/officeart/2005/8/layout/hProcess11"/>
    <dgm:cxn modelId="{BCDB05CB-5B49-46E7-BB73-F4AD7655DBD2}" type="presParOf" srcId="{E38C4657-BD8A-4A1C-8ADE-FFC2BD88E0D3}" destId="{6C6CB558-321D-4947-A162-66F934EA23F6}" srcOrd="1" destOrd="0" presId="urn:microsoft.com/office/officeart/2005/8/layout/hProcess11"/>
    <dgm:cxn modelId="{14E2DC98-C79F-4F7E-A771-36097610AA7A}" type="presParOf" srcId="{E38C4657-BD8A-4A1C-8ADE-FFC2BD88E0D3}" destId="{2E2E76B2-2D9A-49C8-A4F5-FD7C6FAD10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10185C-D8C1-46BF-A1DA-06E2F5CACB88}" type="doc">
      <dgm:prSet loTypeId="urn:microsoft.com/office/officeart/2005/8/layout/equation1#1" loCatId="relationship" qsTypeId="urn:microsoft.com/office/officeart/2005/8/quickstyle/simple1" qsCatId="simple" csTypeId="urn:microsoft.com/office/officeart/2005/8/colors/colorful4" csCatId="colorful" phldr="1"/>
      <dgm:spPr/>
    </dgm:pt>
    <dgm:pt modelId="{592F499C-4342-4E84-9095-4A7BBA1C8E23}">
      <dgm:prSet phldrT="[Texto]" phldr="0"/>
      <dgm:spPr/>
      <dgm:t>
        <a:bodyPr/>
        <a:lstStyle/>
        <a:p>
          <a:r>
            <a:rPr lang="pt-BR" b="1" dirty="0">
              <a:latin typeface="Calibri Light" panose="020F0302020204030204"/>
            </a:rPr>
            <a:t>PRODUTOS</a:t>
          </a:r>
          <a:endParaRPr lang="pt-BR" b="1" dirty="0"/>
        </a:p>
      </dgm:t>
    </dgm:pt>
    <dgm:pt modelId="{29F88DC3-547D-4880-BE7C-4D7588B2A7A8}" type="parTrans" cxnId="{4970FA66-0267-4CFA-B970-9C334FF0E2DE}">
      <dgm:prSet/>
      <dgm:spPr/>
    </dgm:pt>
    <dgm:pt modelId="{04166941-999B-4EB0-A335-6638AAEB8381}" type="sibTrans" cxnId="{4970FA66-0267-4CFA-B970-9C334FF0E2DE}">
      <dgm:prSet/>
      <dgm:spPr/>
      <dgm:t>
        <a:bodyPr/>
        <a:lstStyle/>
        <a:p>
          <a:endParaRPr lang="pt-BR"/>
        </a:p>
      </dgm:t>
    </dgm:pt>
    <dgm:pt modelId="{F1AEA64E-531B-462F-B806-35B6A6F6829F}">
      <dgm:prSet phldrT="[Texto]" phldr="0"/>
      <dgm:spPr/>
      <dgm:t>
        <a:bodyPr/>
        <a:lstStyle/>
        <a:p>
          <a:r>
            <a:rPr lang="pt-BR" b="1" dirty="0">
              <a:latin typeface="Calibri Light" panose="020F0302020204030204"/>
            </a:rPr>
            <a:t>SERVIÇOS</a:t>
          </a:r>
          <a:endParaRPr lang="pt-BR" b="1" dirty="0"/>
        </a:p>
      </dgm:t>
    </dgm:pt>
    <dgm:pt modelId="{78221ADE-36EA-421E-A4E9-3D440B4F14EB}" type="parTrans" cxnId="{51B94F90-5E91-4524-B279-95B9DA261746}">
      <dgm:prSet/>
      <dgm:spPr/>
    </dgm:pt>
    <dgm:pt modelId="{0806AAAC-4F93-4EE3-98E6-A0485F867F42}" type="sibTrans" cxnId="{51B94F90-5E91-4524-B279-95B9DA261746}">
      <dgm:prSet/>
      <dgm:spPr/>
      <dgm:t>
        <a:bodyPr/>
        <a:lstStyle/>
        <a:p>
          <a:endParaRPr lang="pt-BR"/>
        </a:p>
      </dgm:t>
    </dgm:pt>
    <dgm:pt modelId="{2D21D716-E867-41EE-A846-9A50EBCB3CB5}">
      <dgm:prSet phldrT="[Texto]" phldr="0"/>
      <dgm:spPr/>
      <dgm:t>
        <a:bodyPr/>
        <a:lstStyle/>
        <a:p>
          <a:pPr rtl="0"/>
          <a:r>
            <a:rPr lang="pt-BR" b="1" dirty="0">
              <a:latin typeface="Calibri Light" panose="020F0302020204030204"/>
            </a:rPr>
            <a:t>VALOR PUBLICO</a:t>
          </a:r>
          <a:endParaRPr lang="pt-BR" b="1" dirty="0"/>
        </a:p>
      </dgm:t>
    </dgm:pt>
    <dgm:pt modelId="{235B50FE-DC4F-4FCF-A068-658E4450989C}" type="parTrans" cxnId="{BC4B28F6-448E-487F-8DFE-C516B53FDC7B}">
      <dgm:prSet/>
      <dgm:spPr/>
    </dgm:pt>
    <dgm:pt modelId="{83D6F05F-A904-4FDD-AC5F-651ABA5F7154}" type="sibTrans" cxnId="{BC4B28F6-448E-487F-8DFE-C516B53FDC7B}">
      <dgm:prSet/>
      <dgm:spPr/>
    </dgm:pt>
    <dgm:pt modelId="{ABB1BFC4-BB13-4D8D-A699-5B2F82F611C8}" type="pres">
      <dgm:prSet presAssocID="{1110185C-D8C1-46BF-A1DA-06E2F5CACB88}" presName="linearFlow" presStyleCnt="0">
        <dgm:presLayoutVars>
          <dgm:dir/>
          <dgm:resizeHandles val="exact"/>
        </dgm:presLayoutVars>
      </dgm:prSet>
      <dgm:spPr/>
    </dgm:pt>
    <dgm:pt modelId="{A4E7793C-747A-46C4-A458-FDCE32E0FC99}" type="pres">
      <dgm:prSet presAssocID="{592F499C-4342-4E84-9095-4A7BBA1C8E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882C0F-DB2E-4D85-B207-B1DAEF1DD6AC}" type="pres">
      <dgm:prSet presAssocID="{04166941-999B-4EB0-A335-6638AAEB8381}" presName="spacerL" presStyleCnt="0"/>
      <dgm:spPr/>
    </dgm:pt>
    <dgm:pt modelId="{BAF1977A-EFDE-4D60-BBD6-BD0DF23D71D6}" type="pres">
      <dgm:prSet presAssocID="{04166941-999B-4EB0-A335-6638AAEB838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FA1BEEBD-769B-43F1-BF77-D108380C321C}" type="pres">
      <dgm:prSet presAssocID="{04166941-999B-4EB0-A335-6638AAEB8381}" presName="spacerR" presStyleCnt="0"/>
      <dgm:spPr/>
    </dgm:pt>
    <dgm:pt modelId="{B570CBF6-CCC4-43BB-B501-04ABD5E122B8}" type="pres">
      <dgm:prSet presAssocID="{F1AEA64E-531B-462F-B806-35B6A6F682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ADD678-6103-497D-8DB7-E829E0F38546}" type="pres">
      <dgm:prSet presAssocID="{0806AAAC-4F93-4EE3-98E6-A0485F867F42}" presName="spacerL" presStyleCnt="0"/>
      <dgm:spPr/>
    </dgm:pt>
    <dgm:pt modelId="{5B52FAF4-DB4D-4C09-8E26-43292318CC86}" type="pres">
      <dgm:prSet presAssocID="{0806AAAC-4F93-4EE3-98E6-A0485F867F42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99BA990-BAC8-45AD-988D-A633EE53828C}" type="pres">
      <dgm:prSet presAssocID="{0806AAAC-4F93-4EE3-98E6-A0485F867F42}" presName="spacerR" presStyleCnt="0"/>
      <dgm:spPr/>
    </dgm:pt>
    <dgm:pt modelId="{1C84FFB9-FAD7-468C-B3DA-A686A786377F}" type="pres">
      <dgm:prSet presAssocID="{2D21D716-E867-41EE-A846-9A50EBCB3C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B94F90-5E91-4524-B279-95B9DA261746}" srcId="{1110185C-D8C1-46BF-A1DA-06E2F5CACB88}" destId="{F1AEA64E-531B-462F-B806-35B6A6F6829F}" srcOrd="1" destOrd="0" parTransId="{78221ADE-36EA-421E-A4E9-3D440B4F14EB}" sibTransId="{0806AAAC-4F93-4EE3-98E6-A0485F867F42}"/>
    <dgm:cxn modelId="{55418F32-A942-481A-BF8A-A274212B6AE4}" type="presOf" srcId="{2D21D716-E867-41EE-A846-9A50EBCB3CB5}" destId="{1C84FFB9-FAD7-468C-B3DA-A686A786377F}" srcOrd="0" destOrd="0" presId="urn:microsoft.com/office/officeart/2005/8/layout/equation1#1"/>
    <dgm:cxn modelId="{6E54E7E8-DA06-4E0D-99B0-5965A9945773}" type="presOf" srcId="{1110185C-D8C1-46BF-A1DA-06E2F5CACB88}" destId="{ABB1BFC4-BB13-4D8D-A699-5B2F82F611C8}" srcOrd="0" destOrd="0" presId="urn:microsoft.com/office/officeart/2005/8/layout/equation1#1"/>
    <dgm:cxn modelId="{8D1D7D49-7628-4A73-9034-AEEC4B95BD91}" type="presOf" srcId="{0806AAAC-4F93-4EE3-98E6-A0485F867F42}" destId="{5B52FAF4-DB4D-4C09-8E26-43292318CC86}" srcOrd="0" destOrd="0" presId="urn:microsoft.com/office/officeart/2005/8/layout/equation1#1"/>
    <dgm:cxn modelId="{EAAB6CF9-1D28-4301-AA2A-316F94094BC1}" type="presOf" srcId="{592F499C-4342-4E84-9095-4A7BBA1C8E23}" destId="{A4E7793C-747A-46C4-A458-FDCE32E0FC99}" srcOrd="0" destOrd="0" presId="urn:microsoft.com/office/officeart/2005/8/layout/equation1#1"/>
    <dgm:cxn modelId="{4970FA66-0267-4CFA-B970-9C334FF0E2DE}" srcId="{1110185C-D8C1-46BF-A1DA-06E2F5CACB88}" destId="{592F499C-4342-4E84-9095-4A7BBA1C8E23}" srcOrd="0" destOrd="0" parTransId="{29F88DC3-547D-4880-BE7C-4D7588B2A7A8}" sibTransId="{04166941-999B-4EB0-A335-6638AAEB8381}"/>
    <dgm:cxn modelId="{BC4B28F6-448E-487F-8DFE-C516B53FDC7B}" srcId="{1110185C-D8C1-46BF-A1DA-06E2F5CACB88}" destId="{2D21D716-E867-41EE-A846-9A50EBCB3CB5}" srcOrd="2" destOrd="0" parTransId="{235B50FE-DC4F-4FCF-A068-658E4450989C}" sibTransId="{83D6F05F-A904-4FDD-AC5F-651ABA5F7154}"/>
    <dgm:cxn modelId="{1F1A4662-3801-4D23-820D-9A26E5CE76CC}" type="presOf" srcId="{04166941-999B-4EB0-A335-6638AAEB8381}" destId="{BAF1977A-EFDE-4D60-BBD6-BD0DF23D71D6}" srcOrd="0" destOrd="0" presId="urn:microsoft.com/office/officeart/2005/8/layout/equation1#1"/>
    <dgm:cxn modelId="{33A342DF-68D0-4FCA-A26C-5F96161A8ADE}" type="presOf" srcId="{F1AEA64E-531B-462F-B806-35B6A6F6829F}" destId="{B570CBF6-CCC4-43BB-B501-04ABD5E122B8}" srcOrd="0" destOrd="0" presId="urn:microsoft.com/office/officeart/2005/8/layout/equation1#1"/>
    <dgm:cxn modelId="{83CEE067-937B-43A0-A4E3-F2556A32EEC1}" type="presParOf" srcId="{ABB1BFC4-BB13-4D8D-A699-5B2F82F611C8}" destId="{A4E7793C-747A-46C4-A458-FDCE32E0FC99}" srcOrd="0" destOrd="0" presId="urn:microsoft.com/office/officeart/2005/8/layout/equation1#1"/>
    <dgm:cxn modelId="{247DD981-0CB6-4800-BA0E-D5A656F8AB87}" type="presParOf" srcId="{ABB1BFC4-BB13-4D8D-A699-5B2F82F611C8}" destId="{2B882C0F-DB2E-4D85-B207-B1DAEF1DD6AC}" srcOrd="1" destOrd="0" presId="urn:microsoft.com/office/officeart/2005/8/layout/equation1#1"/>
    <dgm:cxn modelId="{C68A0145-D246-47A0-B45F-70D42EB667CC}" type="presParOf" srcId="{ABB1BFC4-BB13-4D8D-A699-5B2F82F611C8}" destId="{BAF1977A-EFDE-4D60-BBD6-BD0DF23D71D6}" srcOrd="2" destOrd="0" presId="urn:microsoft.com/office/officeart/2005/8/layout/equation1#1"/>
    <dgm:cxn modelId="{9DB77A08-6590-4267-A1E7-E97BE9B8DB11}" type="presParOf" srcId="{ABB1BFC4-BB13-4D8D-A699-5B2F82F611C8}" destId="{FA1BEEBD-769B-43F1-BF77-D108380C321C}" srcOrd="3" destOrd="0" presId="urn:microsoft.com/office/officeart/2005/8/layout/equation1#1"/>
    <dgm:cxn modelId="{74EF7FBD-6309-4484-8458-9CEF327E7F3C}" type="presParOf" srcId="{ABB1BFC4-BB13-4D8D-A699-5B2F82F611C8}" destId="{B570CBF6-CCC4-43BB-B501-04ABD5E122B8}" srcOrd="4" destOrd="0" presId="urn:microsoft.com/office/officeart/2005/8/layout/equation1#1"/>
    <dgm:cxn modelId="{50993D52-38DE-443F-86F1-295132C87439}" type="presParOf" srcId="{ABB1BFC4-BB13-4D8D-A699-5B2F82F611C8}" destId="{3EADD678-6103-497D-8DB7-E829E0F38546}" srcOrd="5" destOrd="0" presId="urn:microsoft.com/office/officeart/2005/8/layout/equation1#1"/>
    <dgm:cxn modelId="{D7F97D99-907E-4165-BED2-E9B14FB2AF04}" type="presParOf" srcId="{ABB1BFC4-BB13-4D8D-A699-5B2F82F611C8}" destId="{5B52FAF4-DB4D-4C09-8E26-43292318CC86}" srcOrd="6" destOrd="0" presId="urn:microsoft.com/office/officeart/2005/8/layout/equation1#1"/>
    <dgm:cxn modelId="{E1E947C8-59F8-48A5-93C2-D32FE376016C}" type="presParOf" srcId="{ABB1BFC4-BB13-4D8D-A699-5B2F82F611C8}" destId="{B99BA990-BAC8-45AD-988D-A633EE53828C}" srcOrd="7" destOrd="0" presId="urn:microsoft.com/office/officeart/2005/8/layout/equation1#1"/>
    <dgm:cxn modelId="{C1AA16FF-98F9-4AB4-8113-2E09406AB373}" type="presParOf" srcId="{ABB1BFC4-BB13-4D8D-A699-5B2F82F611C8}" destId="{1C84FFB9-FAD7-468C-B3DA-A686A786377F}" srcOrd="8" destOrd="0" presId="urn:microsoft.com/office/officeart/2005/8/layout/equation1#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BE55E-4CA5-4575-9F6C-BCE7BC06E877}">
      <dsp:nvSpPr>
        <dsp:cNvPr id="0" name=""/>
        <dsp:cNvSpPr/>
      </dsp:nvSpPr>
      <dsp:spPr>
        <a:xfrm>
          <a:off x="1020487" y="84190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43E55-5262-4B8D-BF58-1E857FD69135}">
      <dsp:nvSpPr>
        <dsp:cNvPr id="0" name=""/>
        <dsp:cNvSpPr/>
      </dsp:nvSpPr>
      <dsp:spPr>
        <a:xfrm>
          <a:off x="393" y="205516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200" kern="1200">
              <a:latin typeface="Calibri Light" panose="020F0302020204030204"/>
            </a:rPr>
            <a:t>1ª FASE - INSTITUCIONAL</a:t>
          </a:r>
          <a:endParaRPr lang="pt-BR" sz="2200" kern="1200"/>
        </a:p>
      </dsp:txBody>
      <dsp:txXfrm>
        <a:off x="393" y="2055169"/>
        <a:ext cx="3138750" cy="470812"/>
      </dsp:txXfrm>
    </dsp:sp>
    <dsp:sp modelId="{5862E150-69F0-4A05-A6AC-322FEBB812CB}">
      <dsp:nvSpPr>
        <dsp:cNvPr id="0" name=""/>
        <dsp:cNvSpPr/>
      </dsp:nvSpPr>
      <dsp:spPr>
        <a:xfrm>
          <a:off x="393" y="2579332"/>
          <a:ext cx="313875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 ESTRUTURA CIG E PGR</a:t>
          </a:r>
          <a:endParaRPr lang="pt-BR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CRIAÇÃO FERRAMENTAS</a:t>
          </a:r>
          <a:endParaRPr lang="pt-BR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latin typeface="Calibri Light" panose="020F0302020204030204"/>
            </a:rPr>
            <a:t>AGO/2020 A AGO/2021</a:t>
          </a:r>
        </a:p>
      </dsp:txBody>
      <dsp:txXfrm>
        <a:off x="393" y="2579332"/>
        <a:ext cx="3138750" cy="930102"/>
      </dsp:txXfrm>
    </dsp:sp>
    <dsp:sp modelId="{C50C13D0-EDF6-4982-9060-853605692FAF}">
      <dsp:nvSpPr>
        <dsp:cNvPr id="0" name=""/>
        <dsp:cNvSpPr/>
      </dsp:nvSpPr>
      <dsp:spPr>
        <a:xfrm>
          <a:off x="4708518" y="84190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99D2D-B48D-4B00-B4F4-929B753537CF}">
      <dsp:nvSpPr>
        <dsp:cNvPr id="0" name=""/>
        <dsp:cNvSpPr/>
      </dsp:nvSpPr>
      <dsp:spPr>
        <a:xfrm>
          <a:off x="3688425" y="205516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200" kern="1200">
              <a:latin typeface="Calibri Light" panose="020F0302020204030204"/>
            </a:rPr>
            <a:t>2ª FASE - IMPLEMENTAÇÃO</a:t>
          </a:r>
          <a:endParaRPr lang="pt-BR" sz="2200" kern="1200"/>
        </a:p>
      </dsp:txBody>
      <dsp:txXfrm>
        <a:off x="3688425" y="2055169"/>
        <a:ext cx="3138750" cy="470812"/>
      </dsp:txXfrm>
    </dsp:sp>
    <dsp:sp modelId="{F84F8FDA-D0B0-457D-A177-39069782B3C5}">
      <dsp:nvSpPr>
        <dsp:cNvPr id="0" name=""/>
        <dsp:cNvSpPr/>
      </dsp:nvSpPr>
      <dsp:spPr>
        <a:xfrm>
          <a:off x="3688425" y="2579332"/>
          <a:ext cx="313875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EDUCAÇÃO CULTURAL</a:t>
          </a:r>
          <a:endParaRPr lang="pt-BR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APLICAÇÃO FERRAMENTAS</a:t>
          </a:r>
          <a:endParaRPr lang="pt-BR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latin typeface="Calibri Light" panose="020F0302020204030204"/>
            </a:rPr>
            <a:t>AGO/2021 A AGO/2023</a:t>
          </a:r>
        </a:p>
      </dsp:txBody>
      <dsp:txXfrm>
        <a:off x="3688425" y="2579332"/>
        <a:ext cx="3138750" cy="930102"/>
      </dsp:txXfrm>
    </dsp:sp>
    <dsp:sp modelId="{6FBB9418-1BEF-4D9B-ACDE-2D642A895386}">
      <dsp:nvSpPr>
        <dsp:cNvPr id="0" name=""/>
        <dsp:cNvSpPr/>
      </dsp:nvSpPr>
      <dsp:spPr>
        <a:xfrm>
          <a:off x="8396550" y="84190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AFF6E-D9C8-4C8C-A744-8FD7A9935033}">
      <dsp:nvSpPr>
        <dsp:cNvPr id="0" name=""/>
        <dsp:cNvSpPr/>
      </dsp:nvSpPr>
      <dsp:spPr>
        <a:xfrm>
          <a:off x="7376456" y="205516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200" kern="1200">
              <a:latin typeface="Calibri Light" panose="020F0302020204030204"/>
            </a:rPr>
            <a:t>3ª FASE - SUSTENTAILIDADE</a:t>
          </a:r>
          <a:endParaRPr lang="pt-BR" sz="2200" kern="1200"/>
        </a:p>
      </dsp:txBody>
      <dsp:txXfrm>
        <a:off x="7376456" y="2055169"/>
        <a:ext cx="3138750" cy="470812"/>
      </dsp:txXfrm>
    </dsp:sp>
    <dsp:sp modelId="{1D1A70DC-C7FD-4E1E-9ED2-0B4B1A94E5C9}">
      <dsp:nvSpPr>
        <dsp:cNvPr id="0" name=""/>
        <dsp:cNvSpPr/>
      </dsp:nvSpPr>
      <dsp:spPr>
        <a:xfrm>
          <a:off x="7376456" y="2579332"/>
          <a:ext cx="313875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INOVAÇÃO</a:t>
          </a:r>
          <a:endParaRPr lang="pt-BR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MATURIDADE</a:t>
          </a:r>
          <a:endParaRPr lang="pt-BR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 Light" panose="020F0302020204030204"/>
            </a:rPr>
            <a:t>AGO/2023</a:t>
          </a:r>
        </a:p>
      </dsp:txBody>
      <dsp:txXfrm>
        <a:off x="7376456" y="2579332"/>
        <a:ext cx="3138750" cy="93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BC3FA-55F1-481F-89D5-67E9A25CDD8D}">
      <dsp:nvSpPr>
        <dsp:cNvPr id="0" name=""/>
        <dsp:cNvSpPr/>
      </dsp:nvSpPr>
      <dsp:spPr>
        <a:xfrm rot="2563047">
          <a:off x="1914919" y="3499298"/>
          <a:ext cx="74295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42950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65C93-6157-4065-93B5-926D963A0A3E}">
      <dsp:nvSpPr>
        <dsp:cNvPr id="0" name=""/>
        <dsp:cNvSpPr/>
      </dsp:nvSpPr>
      <dsp:spPr>
        <a:xfrm>
          <a:off x="2013468" y="2482212"/>
          <a:ext cx="82658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26584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CE357-0455-4309-82E2-666CE65DC51E}">
      <dsp:nvSpPr>
        <dsp:cNvPr id="0" name=""/>
        <dsp:cNvSpPr/>
      </dsp:nvSpPr>
      <dsp:spPr>
        <a:xfrm rot="19104268">
          <a:off x="1904189" y="1458942"/>
          <a:ext cx="86677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66779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AD59D-994A-4E14-A172-037D17B5290C}">
      <dsp:nvSpPr>
        <dsp:cNvPr id="0" name=""/>
        <dsp:cNvSpPr/>
      </dsp:nvSpPr>
      <dsp:spPr>
        <a:xfrm>
          <a:off x="1138" y="1331095"/>
          <a:ext cx="2367447" cy="2367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0BDB6-A829-4748-B7D8-88AAA09B78FE}">
      <dsp:nvSpPr>
        <dsp:cNvPr id="0" name=""/>
        <dsp:cNvSpPr/>
      </dsp:nvSpPr>
      <dsp:spPr>
        <a:xfrm>
          <a:off x="2494600" y="101262"/>
          <a:ext cx="1325314" cy="1325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 panose="020F0302020204030204"/>
            </a:rPr>
            <a:t>COGER – Quadro funcional</a:t>
          </a:r>
          <a:endParaRPr lang="pt-BR" sz="1500" kern="1200" dirty="0"/>
        </a:p>
      </dsp:txBody>
      <dsp:txXfrm>
        <a:off x="2688688" y="295350"/>
        <a:ext cx="937138" cy="937138"/>
      </dsp:txXfrm>
    </dsp:sp>
    <dsp:sp modelId="{2CCCBA91-5625-4859-9CCB-417B84A1657A}">
      <dsp:nvSpPr>
        <dsp:cNvPr id="0" name=""/>
        <dsp:cNvSpPr/>
      </dsp:nvSpPr>
      <dsp:spPr>
        <a:xfrm>
          <a:off x="3952447" y="101262"/>
          <a:ext cx="1987972" cy="1325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4 quadro atual</a:t>
          </a:r>
          <a:endParaRPr lang="pt-B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+5 necessidade</a:t>
          </a:r>
          <a:endParaRPr lang="pt-BR" sz="1300" kern="1200" dirty="0"/>
        </a:p>
      </dsp:txBody>
      <dsp:txXfrm>
        <a:off x="3952447" y="101262"/>
        <a:ext cx="1987972" cy="1325314"/>
      </dsp:txXfrm>
    </dsp:sp>
    <dsp:sp modelId="{812EA72E-739C-4B3B-9B92-AE3CA232B3C7}">
      <dsp:nvSpPr>
        <dsp:cNvPr id="0" name=""/>
        <dsp:cNvSpPr/>
      </dsp:nvSpPr>
      <dsp:spPr>
        <a:xfrm>
          <a:off x="2840053" y="1804585"/>
          <a:ext cx="1420468" cy="1420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 panose="020F0302020204030204"/>
            </a:rPr>
            <a:t>Colaborador</a:t>
          </a:r>
          <a:endParaRPr lang="pt-BR" sz="1500" kern="1200" dirty="0"/>
        </a:p>
      </dsp:txBody>
      <dsp:txXfrm>
        <a:off x="3048076" y="2012608"/>
        <a:ext cx="1004422" cy="1004422"/>
      </dsp:txXfrm>
    </dsp:sp>
    <dsp:sp modelId="{55B32D60-4533-4405-911E-7AB64F644602}">
      <dsp:nvSpPr>
        <dsp:cNvPr id="0" name=""/>
        <dsp:cNvSpPr/>
      </dsp:nvSpPr>
      <dsp:spPr>
        <a:xfrm>
          <a:off x="4402568" y="1804585"/>
          <a:ext cx="2130702" cy="142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1 Coordenador </a:t>
          </a:r>
          <a:endParaRPr lang="pt-B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1 Administrativo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1 Técnico TIC Inovação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1 Consultor externo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1 para SE</a:t>
          </a:r>
          <a:endParaRPr lang="pt-B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4 sendo 1 para 2/3 Secretarias</a:t>
          </a:r>
          <a:endParaRPr lang="pt-BR" sz="1300" kern="1200" dirty="0"/>
        </a:p>
      </dsp:txBody>
      <dsp:txXfrm>
        <a:off x="4402568" y="1804585"/>
        <a:ext cx="2130702" cy="1420468"/>
      </dsp:txXfrm>
    </dsp:sp>
    <dsp:sp modelId="{2ACA712E-7D6E-4AF7-85BA-3FD4EB5A7F51}">
      <dsp:nvSpPr>
        <dsp:cNvPr id="0" name=""/>
        <dsp:cNvSpPr/>
      </dsp:nvSpPr>
      <dsp:spPr>
        <a:xfrm>
          <a:off x="2370901" y="3555485"/>
          <a:ext cx="1420468" cy="1420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 panose="020F0302020204030204"/>
            </a:rPr>
            <a:t>CDOC e CINT</a:t>
          </a:r>
          <a:endParaRPr lang="pt-BR" sz="1500" kern="1200" dirty="0"/>
        </a:p>
      </dsp:txBody>
      <dsp:txXfrm>
        <a:off x="2578924" y="3763508"/>
        <a:ext cx="1004422" cy="1004422"/>
      </dsp:txXfrm>
    </dsp:sp>
    <dsp:sp modelId="{A938B08C-D9EB-4898-AAA7-862DEABDB654}">
      <dsp:nvSpPr>
        <dsp:cNvPr id="0" name=""/>
        <dsp:cNvSpPr/>
      </dsp:nvSpPr>
      <dsp:spPr>
        <a:xfrm>
          <a:off x="3933416" y="3555485"/>
          <a:ext cx="2130702" cy="142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 Light" panose="020F0302020204030204"/>
            </a:rPr>
            <a:t> 1 Colaborador para cada 2/3 Secretarias</a:t>
          </a:r>
          <a:endParaRPr lang="pt-B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>
            <a:latin typeface="Calibri Light" panose="020F0302020204030204"/>
          </a:endParaRPr>
        </a:p>
      </dsp:txBody>
      <dsp:txXfrm>
        <a:off x="3933416" y="3555485"/>
        <a:ext cx="2130702" cy="142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68464-B611-40F1-BA00-5BB191DDB3A8}">
      <dsp:nvSpPr>
        <dsp:cNvPr id="0" name=""/>
        <dsp:cNvSpPr/>
      </dsp:nvSpPr>
      <dsp:spPr>
        <a:xfrm>
          <a:off x="5220" y="235012"/>
          <a:ext cx="1560258" cy="936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 panose="020F0302020204030204"/>
            </a:rPr>
            <a:t> ENTRADA</a:t>
          </a:r>
          <a:endParaRPr lang="pt-BR" sz="1500" kern="1200" dirty="0"/>
        </a:p>
      </dsp:txBody>
      <dsp:txXfrm>
        <a:off x="32639" y="262431"/>
        <a:ext cx="1505420" cy="881317"/>
      </dsp:txXfrm>
    </dsp:sp>
    <dsp:sp modelId="{F5776ABB-F916-41EA-9F73-3CB827FB86ED}">
      <dsp:nvSpPr>
        <dsp:cNvPr id="0" name=""/>
        <dsp:cNvSpPr/>
      </dsp:nvSpPr>
      <dsp:spPr>
        <a:xfrm>
          <a:off x="1721504" y="509617"/>
          <a:ext cx="330774" cy="38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1721504" y="587006"/>
        <a:ext cx="231542" cy="232166"/>
      </dsp:txXfrm>
    </dsp:sp>
    <dsp:sp modelId="{EB6BA7C5-65C3-462A-BDE4-B60A98C431D6}">
      <dsp:nvSpPr>
        <dsp:cNvPr id="0" name=""/>
        <dsp:cNvSpPr/>
      </dsp:nvSpPr>
      <dsp:spPr>
        <a:xfrm>
          <a:off x="2189582" y="235012"/>
          <a:ext cx="1560258" cy="936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 panose="020F0302020204030204"/>
            </a:rPr>
            <a:t>PROCESSAMENTO</a:t>
          </a:r>
          <a:endParaRPr lang="pt-BR" sz="1500" kern="1200" dirty="0"/>
        </a:p>
      </dsp:txBody>
      <dsp:txXfrm>
        <a:off x="2217001" y="262431"/>
        <a:ext cx="1505420" cy="881317"/>
      </dsp:txXfrm>
    </dsp:sp>
    <dsp:sp modelId="{9424880D-0757-4559-A913-71339C4E006E}">
      <dsp:nvSpPr>
        <dsp:cNvPr id="0" name=""/>
        <dsp:cNvSpPr/>
      </dsp:nvSpPr>
      <dsp:spPr>
        <a:xfrm>
          <a:off x="3905867" y="509617"/>
          <a:ext cx="330774" cy="38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3905867" y="587006"/>
        <a:ext cx="231542" cy="232166"/>
      </dsp:txXfrm>
    </dsp:sp>
    <dsp:sp modelId="{7E5815BB-D57C-4405-B2EA-A8C240F012A6}">
      <dsp:nvSpPr>
        <dsp:cNvPr id="0" name=""/>
        <dsp:cNvSpPr/>
      </dsp:nvSpPr>
      <dsp:spPr>
        <a:xfrm>
          <a:off x="4373944" y="235012"/>
          <a:ext cx="1560258" cy="936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 panose="020F0302020204030204"/>
            </a:rPr>
            <a:t>SAÍDA</a:t>
          </a:r>
          <a:endParaRPr lang="pt-BR" sz="1500" kern="1200" dirty="0"/>
        </a:p>
      </dsp:txBody>
      <dsp:txXfrm>
        <a:off x="4401363" y="262431"/>
        <a:ext cx="1505420" cy="881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C86E9-85DF-4DE5-B7AA-832BBAA81192}">
      <dsp:nvSpPr>
        <dsp:cNvPr id="0" name=""/>
        <dsp:cNvSpPr/>
      </dsp:nvSpPr>
      <dsp:spPr>
        <a:xfrm>
          <a:off x="1565" y="393355"/>
          <a:ext cx="555842" cy="555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 Light" panose="020F0302020204030204"/>
            </a:rPr>
            <a:t>PPA</a:t>
          </a:r>
          <a:endParaRPr lang="pt-BR" sz="1700" kern="1200" dirty="0"/>
        </a:p>
      </dsp:txBody>
      <dsp:txXfrm>
        <a:off x="82966" y="474756"/>
        <a:ext cx="393040" cy="393040"/>
      </dsp:txXfrm>
    </dsp:sp>
    <dsp:sp modelId="{E23E564A-C531-497D-B238-A91D30D28421}">
      <dsp:nvSpPr>
        <dsp:cNvPr id="0" name=""/>
        <dsp:cNvSpPr/>
      </dsp:nvSpPr>
      <dsp:spPr>
        <a:xfrm>
          <a:off x="118292" y="994332"/>
          <a:ext cx="322388" cy="32238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61025" y="1117613"/>
        <a:ext cx="236922" cy="75826"/>
      </dsp:txXfrm>
    </dsp:sp>
    <dsp:sp modelId="{4E4FF9E6-1CFB-45B8-B9EB-90A3E70019EF}">
      <dsp:nvSpPr>
        <dsp:cNvPr id="0" name=""/>
        <dsp:cNvSpPr/>
      </dsp:nvSpPr>
      <dsp:spPr>
        <a:xfrm>
          <a:off x="1565" y="1361855"/>
          <a:ext cx="555842" cy="555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 Light" panose="020F0302020204030204"/>
            </a:rPr>
            <a:t>PNS</a:t>
          </a:r>
          <a:endParaRPr lang="pt-BR" sz="1700" kern="1200" dirty="0"/>
        </a:p>
      </dsp:txBody>
      <dsp:txXfrm>
        <a:off x="82966" y="1443256"/>
        <a:ext cx="393040" cy="393040"/>
      </dsp:txXfrm>
    </dsp:sp>
    <dsp:sp modelId="{5E9E830F-B497-44B0-B144-133C313EB772}">
      <dsp:nvSpPr>
        <dsp:cNvPr id="0" name=""/>
        <dsp:cNvSpPr/>
      </dsp:nvSpPr>
      <dsp:spPr>
        <a:xfrm>
          <a:off x="640785" y="1052140"/>
          <a:ext cx="176758" cy="206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640785" y="1093495"/>
        <a:ext cx="123731" cy="124063"/>
      </dsp:txXfrm>
    </dsp:sp>
    <dsp:sp modelId="{D93FAB67-64B3-4A83-B218-16FAEF234321}">
      <dsp:nvSpPr>
        <dsp:cNvPr id="0" name=""/>
        <dsp:cNvSpPr/>
      </dsp:nvSpPr>
      <dsp:spPr>
        <a:xfrm>
          <a:off x="890914" y="599684"/>
          <a:ext cx="1111685" cy="1111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latin typeface="Calibri Light" panose="020F0302020204030204"/>
            </a:rPr>
            <a:t>OBJ. ESTRATÉGICOS</a:t>
          </a:r>
          <a:endParaRPr lang="pt-BR" sz="900" kern="1200" dirty="0"/>
        </a:p>
      </dsp:txBody>
      <dsp:txXfrm>
        <a:off x="1053716" y="762486"/>
        <a:ext cx="786081" cy="786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1468-E3A3-45DF-9BB3-E38F9E5FC06A}">
      <dsp:nvSpPr>
        <dsp:cNvPr id="0" name=""/>
        <dsp:cNvSpPr/>
      </dsp:nvSpPr>
      <dsp:spPr>
        <a:xfrm>
          <a:off x="0" y="584378"/>
          <a:ext cx="7306848" cy="77917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41FA-BC0E-4700-BC18-A5CDD0702B72}">
      <dsp:nvSpPr>
        <dsp:cNvPr id="0" name=""/>
        <dsp:cNvSpPr/>
      </dsp:nvSpPr>
      <dsp:spPr>
        <a:xfrm>
          <a:off x="3211" y="0"/>
          <a:ext cx="2119271" cy="779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 Light" panose="020F0302020204030204"/>
            </a:rPr>
            <a:t>MACROPROCESSOS</a:t>
          </a:r>
          <a:endParaRPr lang="pt-BR" sz="1700" kern="1200" dirty="0"/>
        </a:p>
      </dsp:txBody>
      <dsp:txXfrm>
        <a:off x="3211" y="0"/>
        <a:ext cx="2119271" cy="779171"/>
      </dsp:txXfrm>
    </dsp:sp>
    <dsp:sp modelId="{D157A61E-BAD0-44D5-AC91-21B093566E1A}">
      <dsp:nvSpPr>
        <dsp:cNvPr id="0" name=""/>
        <dsp:cNvSpPr/>
      </dsp:nvSpPr>
      <dsp:spPr>
        <a:xfrm>
          <a:off x="965450" y="876567"/>
          <a:ext cx="194792" cy="19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8B8C8-2F1E-4F95-BE0E-B7E362A5E0F6}">
      <dsp:nvSpPr>
        <dsp:cNvPr id="0" name=""/>
        <dsp:cNvSpPr/>
      </dsp:nvSpPr>
      <dsp:spPr>
        <a:xfrm>
          <a:off x="2228445" y="1168756"/>
          <a:ext cx="2119271" cy="779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 Light" panose="020F0302020204030204"/>
            </a:rPr>
            <a:t>PROCESSOS</a:t>
          </a:r>
          <a:endParaRPr lang="pt-BR" sz="1700" kern="1200" dirty="0"/>
        </a:p>
      </dsp:txBody>
      <dsp:txXfrm>
        <a:off x="2228445" y="1168756"/>
        <a:ext cx="2119271" cy="779171"/>
      </dsp:txXfrm>
    </dsp:sp>
    <dsp:sp modelId="{196B7EC0-C429-4FB5-A461-2C09272A4D86}">
      <dsp:nvSpPr>
        <dsp:cNvPr id="0" name=""/>
        <dsp:cNvSpPr/>
      </dsp:nvSpPr>
      <dsp:spPr>
        <a:xfrm>
          <a:off x="3190685" y="876567"/>
          <a:ext cx="194792" cy="19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30EEC-FFF0-4517-88F1-5776950C523B}">
      <dsp:nvSpPr>
        <dsp:cNvPr id="0" name=""/>
        <dsp:cNvSpPr/>
      </dsp:nvSpPr>
      <dsp:spPr>
        <a:xfrm>
          <a:off x="4453680" y="0"/>
          <a:ext cx="2119271" cy="779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 Light" panose="020F0302020204030204"/>
            </a:rPr>
            <a:t>ATIVIDADES/TAREFAS</a:t>
          </a:r>
          <a:endParaRPr lang="pt-BR" sz="1700" kern="1200" dirty="0"/>
        </a:p>
      </dsp:txBody>
      <dsp:txXfrm>
        <a:off x="4453680" y="0"/>
        <a:ext cx="2119271" cy="779171"/>
      </dsp:txXfrm>
    </dsp:sp>
    <dsp:sp modelId="{6C6CB558-321D-4947-A162-66F934EA23F6}">
      <dsp:nvSpPr>
        <dsp:cNvPr id="0" name=""/>
        <dsp:cNvSpPr/>
      </dsp:nvSpPr>
      <dsp:spPr>
        <a:xfrm>
          <a:off x="5415920" y="876567"/>
          <a:ext cx="194792" cy="19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7793C-747A-46C4-A458-FDCE32E0FC99}">
      <dsp:nvSpPr>
        <dsp:cNvPr id="0" name=""/>
        <dsp:cNvSpPr/>
      </dsp:nvSpPr>
      <dsp:spPr>
        <a:xfrm>
          <a:off x="531" y="714302"/>
          <a:ext cx="704994" cy="7049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Calibri Light" panose="020F0302020204030204"/>
            </a:rPr>
            <a:t>PRODUTOS</a:t>
          </a:r>
          <a:endParaRPr lang="pt-BR" sz="800" b="1" kern="1200" dirty="0"/>
        </a:p>
      </dsp:txBody>
      <dsp:txXfrm>
        <a:off x="103775" y="817546"/>
        <a:ext cx="498506" cy="498506"/>
      </dsp:txXfrm>
    </dsp:sp>
    <dsp:sp modelId="{BAF1977A-EFDE-4D60-BBD6-BD0DF23D71D6}">
      <dsp:nvSpPr>
        <dsp:cNvPr id="0" name=""/>
        <dsp:cNvSpPr/>
      </dsp:nvSpPr>
      <dsp:spPr>
        <a:xfrm>
          <a:off x="762771" y="862351"/>
          <a:ext cx="408896" cy="40889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816970" y="1018713"/>
        <a:ext cx="300498" cy="96172"/>
      </dsp:txXfrm>
    </dsp:sp>
    <dsp:sp modelId="{B570CBF6-CCC4-43BB-B501-04ABD5E122B8}">
      <dsp:nvSpPr>
        <dsp:cNvPr id="0" name=""/>
        <dsp:cNvSpPr/>
      </dsp:nvSpPr>
      <dsp:spPr>
        <a:xfrm>
          <a:off x="1228913" y="714302"/>
          <a:ext cx="704994" cy="704994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Calibri Light" panose="020F0302020204030204"/>
            </a:rPr>
            <a:t>SERVIÇOS</a:t>
          </a:r>
          <a:endParaRPr lang="pt-BR" sz="800" b="1" kern="1200" dirty="0"/>
        </a:p>
      </dsp:txBody>
      <dsp:txXfrm>
        <a:off x="1332157" y="817546"/>
        <a:ext cx="498506" cy="498506"/>
      </dsp:txXfrm>
    </dsp:sp>
    <dsp:sp modelId="{5B52FAF4-DB4D-4C09-8E26-43292318CC86}">
      <dsp:nvSpPr>
        <dsp:cNvPr id="0" name=""/>
        <dsp:cNvSpPr/>
      </dsp:nvSpPr>
      <dsp:spPr>
        <a:xfrm>
          <a:off x="1991153" y="862351"/>
          <a:ext cx="408896" cy="408896"/>
        </a:xfrm>
        <a:prstGeom prst="mathEqual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045352" y="946584"/>
        <a:ext cx="300498" cy="240430"/>
      </dsp:txXfrm>
    </dsp:sp>
    <dsp:sp modelId="{1C84FFB9-FAD7-468C-B3DA-A686A786377F}">
      <dsp:nvSpPr>
        <dsp:cNvPr id="0" name=""/>
        <dsp:cNvSpPr/>
      </dsp:nvSpPr>
      <dsp:spPr>
        <a:xfrm>
          <a:off x="2457295" y="714302"/>
          <a:ext cx="704994" cy="70499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Calibri Light" panose="020F0302020204030204"/>
            </a:rPr>
            <a:t>VALOR PUBLICO</a:t>
          </a:r>
          <a:endParaRPr lang="pt-BR" sz="800" b="1" kern="1200" dirty="0"/>
        </a:p>
      </dsp:txBody>
      <dsp:txXfrm>
        <a:off x="2560539" y="817546"/>
        <a:ext cx="498506" cy="49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121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22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#1">
  <dgm:title val=""/>
  <dgm:desc val=""/>
  <dgm:catLst>
    <dgm:cat type="relationship" pri="119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pPr/>
              <a:t>28.08.2021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0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9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21" Type="http://schemas.openxmlformats.org/officeDocument/2006/relationships/image" Target="../media/image14.png"/><Relationship Id="rId34" Type="http://schemas.openxmlformats.org/officeDocument/2006/relationships/image" Target="../media/image37.svg"/><Relationship Id="rId42" Type="http://schemas.openxmlformats.org/officeDocument/2006/relationships/image" Target="../media/image25.jpeg"/><Relationship Id="rId12" Type="http://schemas.openxmlformats.org/officeDocument/2006/relationships/image" Target="../media/image15.sv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41.svg"/><Relationship Id="rId46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18.png"/><Relationship Id="rId41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24" Type="http://schemas.openxmlformats.org/officeDocument/2006/relationships/image" Target="../media/image27.svg"/><Relationship Id="rId32" Type="http://schemas.openxmlformats.org/officeDocument/2006/relationships/image" Target="../media/image35.svg"/><Relationship Id="rId37" Type="http://schemas.openxmlformats.org/officeDocument/2006/relationships/image" Target="../media/image22.png"/><Relationship Id="rId40" Type="http://schemas.openxmlformats.org/officeDocument/2006/relationships/image" Target="../media/image43.svg"/><Relationship Id="rId45" Type="http://schemas.openxmlformats.org/officeDocument/2006/relationships/image" Target="../media/image27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31.svg"/><Relationship Id="rId36" Type="http://schemas.openxmlformats.org/officeDocument/2006/relationships/image" Target="../media/image39.svg"/><Relationship Id="rId10" Type="http://schemas.openxmlformats.org/officeDocument/2006/relationships/image" Target="../media/image13.sv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4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17.png"/><Relationship Id="rId30" Type="http://schemas.openxmlformats.org/officeDocument/2006/relationships/image" Target="../media/image33.svg"/><Relationship Id="rId35" Type="http://schemas.openxmlformats.org/officeDocument/2006/relationships/image" Target="../media/image21.png"/><Relationship Id="rId4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openxmlformats.org/officeDocument/2006/relationships/diagramColors" Target="../diagrams/colors6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24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diagramData" Target="../diagrams/data6.xml"/><Relationship Id="rId22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PROJETO – CGCIN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VISÃO GERAL DO PROJETO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10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2">
            <a:extLst>
              <a:ext uri="{FF2B5EF4-FFF2-40B4-BE49-F238E27FC236}">
                <a16:creationId xmlns:a16="http://schemas.microsoft.com/office/drawing/2014/main" xmlns="" id="{5E08948C-2E8F-4662-8F7D-DE6D3A153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192656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74" name="Imagem 2" descr="Uma escala de balança digital usando círculos">
            <a:extLst>
              <a:ext uri="{FF2B5EF4-FFF2-40B4-BE49-F238E27FC236}">
                <a16:creationId xmlns:a16="http://schemas.microsoft.com/office/drawing/2014/main" xmlns="" id="{7652FCD8-DA85-47C2-9776-F88650D929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8126" y="313684"/>
            <a:ext cx="5958212" cy="17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A1C4A9-A28D-4EFD-A2E1-31039CB6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REDMINE - SISTEMA DE PLANEJAMENTO E MONITORAMENTO - DINTEG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D8E327E-F0ED-49DE-9EFC-5DB6DEAEF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1ª FASE – PROJETO COGER</a:t>
            </a:r>
            <a:endParaRPr lang="pt-BR" dirty="0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2E6B44EB-B095-4657-ABE9-B794AF6DE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34967"/>
            <a:ext cx="5157787" cy="3424803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92AF883-B7F2-439E-8C34-A353AD5FC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2ª FASE – PROJETO COGER</a:t>
            </a:r>
            <a:endParaRPr lang="pt-BR" dirty="0"/>
          </a:p>
        </p:txBody>
      </p:sp>
      <p:pic>
        <p:nvPicPr>
          <p:cNvPr id="8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62E8953A-6644-4C04-B4E0-7CD20DAAB8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29013"/>
            <a:ext cx="5183188" cy="3290576"/>
          </a:xfrm>
        </p:spPr>
      </p:pic>
    </p:spTree>
    <p:extLst>
      <p:ext uri="{BB962C8B-B14F-4D97-AF65-F5344CB8AC3E}">
        <p14:creationId xmlns:p14="http://schemas.microsoft.com/office/powerpoint/2010/main" xmlns="" val="9120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xmlns="" id="{2F74C673-0B08-413C-A885-88274A14E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4994859"/>
              </p:ext>
            </p:extLst>
          </p:nvPr>
        </p:nvGraphicFramePr>
        <p:xfrm>
          <a:off x="636740" y="13570"/>
          <a:ext cx="6534410" cy="507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86" name="Gráfico 1986" descr="Sala de aula com preenchimento sólido">
            <a:extLst>
              <a:ext uri="{FF2B5EF4-FFF2-40B4-BE49-F238E27FC236}">
                <a16:creationId xmlns:a16="http://schemas.microsoft.com/office/drawing/2014/main" xmlns="" id="{22A399EE-FF83-4899-A05C-3F926A02F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18526" y="184759"/>
            <a:ext cx="914400" cy="914400"/>
          </a:xfrm>
          <a:prstGeom prst="rect">
            <a:avLst/>
          </a:prstGeom>
        </p:spPr>
      </p:pic>
      <p:pic>
        <p:nvPicPr>
          <p:cNvPr id="1987" name="Gráfico 1987" descr="Área de transferência Mista com preenchimento sólido">
            <a:extLst>
              <a:ext uri="{FF2B5EF4-FFF2-40B4-BE49-F238E27FC236}">
                <a16:creationId xmlns:a16="http://schemas.microsoft.com/office/drawing/2014/main" xmlns="" id="{8B4A0455-7337-4E36-8E47-3BE44DBE3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04414" y="66675"/>
            <a:ext cx="914400" cy="914400"/>
          </a:xfrm>
          <a:prstGeom prst="rect">
            <a:avLst/>
          </a:prstGeom>
        </p:spPr>
      </p:pic>
      <p:pic>
        <p:nvPicPr>
          <p:cNvPr id="1988" name="Gráfico 1988" descr="Ciclo com pessoas estrutura de tópicos">
            <a:extLst>
              <a:ext uri="{FF2B5EF4-FFF2-40B4-BE49-F238E27FC236}">
                <a16:creationId xmlns:a16="http://schemas.microsoft.com/office/drawing/2014/main" xmlns="" id="{D4B3498E-39B6-4CD0-BA27-C2094B3440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636440" y="63413"/>
            <a:ext cx="914400" cy="914400"/>
          </a:xfrm>
          <a:prstGeom prst="rect">
            <a:avLst/>
          </a:prstGeom>
        </p:spPr>
      </p:pic>
      <p:pic>
        <p:nvPicPr>
          <p:cNvPr id="1989" name="Gráfico 1989" descr="Gráfico de decisão com preenchimento sólido">
            <a:extLst>
              <a:ext uri="{FF2B5EF4-FFF2-40B4-BE49-F238E27FC236}">
                <a16:creationId xmlns:a16="http://schemas.microsoft.com/office/drawing/2014/main" xmlns="" id="{E963A8BD-FD41-48B3-BED8-4191A5CDB3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37562" y="1051795"/>
            <a:ext cx="914400" cy="914400"/>
          </a:xfrm>
          <a:prstGeom prst="rect">
            <a:avLst/>
          </a:prstGeom>
        </p:spPr>
      </p:pic>
      <p:pic>
        <p:nvPicPr>
          <p:cNvPr id="1990" name="Gráfico 1990" descr="Febre com preenchimento sólido">
            <a:extLst>
              <a:ext uri="{FF2B5EF4-FFF2-40B4-BE49-F238E27FC236}">
                <a16:creationId xmlns:a16="http://schemas.microsoft.com/office/drawing/2014/main" xmlns="" id="{492D8944-3E2E-46C6-B4AC-988AFB57A6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043259" y="129957"/>
            <a:ext cx="914400" cy="914400"/>
          </a:xfrm>
          <a:prstGeom prst="rect">
            <a:avLst/>
          </a:prstGeom>
        </p:spPr>
      </p:pic>
      <p:pic>
        <p:nvPicPr>
          <p:cNvPr id="1992" name="Gráfico 1992" descr="Lâmpada e lápis com preenchimento sólido">
            <a:extLst>
              <a:ext uri="{FF2B5EF4-FFF2-40B4-BE49-F238E27FC236}">
                <a16:creationId xmlns:a16="http://schemas.microsoft.com/office/drawing/2014/main" xmlns="" id="{60F83863-1226-4480-A0EA-CAEDB3301E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919831" y="1135954"/>
            <a:ext cx="914400" cy="914400"/>
          </a:xfrm>
          <a:prstGeom prst="rect">
            <a:avLst/>
          </a:prstGeom>
        </p:spPr>
      </p:pic>
      <p:pic>
        <p:nvPicPr>
          <p:cNvPr id="1993" name="Gráfico 1993" descr="Cena de farol com preenchimento sólido">
            <a:extLst>
              <a:ext uri="{FF2B5EF4-FFF2-40B4-BE49-F238E27FC236}">
                <a16:creationId xmlns:a16="http://schemas.microsoft.com/office/drawing/2014/main" xmlns="" id="{A7115366-725B-4C8A-896C-35636A7656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820541" y="1132692"/>
            <a:ext cx="914400" cy="914400"/>
          </a:xfrm>
          <a:prstGeom prst="rect">
            <a:avLst/>
          </a:prstGeom>
        </p:spPr>
      </p:pic>
      <p:pic>
        <p:nvPicPr>
          <p:cNvPr id="1994" name="Gráfico 1994" descr="Matemática com preenchimento sólido">
            <a:extLst>
              <a:ext uri="{FF2B5EF4-FFF2-40B4-BE49-F238E27FC236}">
                <a16:creationId xmlns:a16="http://schemas.microsoft.com/office/drawing/2014/main" xmlns="" id="{5AB90747-1F08-4811-93C5-88305346EDC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52567" y="2100198"/>
            <a:ext cx="914400" cy="914400"/>
          </a:xfrm>
          <a:prstGeom prst="rect">
            <a:avLst/>
          </a:prstGeom>
        </p:spPr>
      </p:pic>
      <p:pic>
        <p:nvPicPr>
          <p:cNvPr id="1995" name="Gráfico 1995" descr="Megafone1 com preenchimento sólido">
            <a:extLst>
              <a:ext uri="{FF2B5EF4-FFF2-40B4-BE49-F238E27FC236}">
                <a16:creationId xmlns:a16="http://schemas.microsoft.com/office/drawing/2014/main" xmlns="" id="{06711DC3-EEAF-4E95-BC24-5756702801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024867" y="3234716"/>
            <a:ext cx="914400" cy="914400"/>
          </a:xfrm>
          <a:prstGeom prst="rect">
            <a:avLst/>
          </a:prstGeom>
        </p:spPr>
      </p:pic>
      <p:pic>
        <p:nvPicPr>
          <p:cNvPr id="1996" name="Gráfico 1996" descr="Rede estrutura de tópicos">
            <a:extLst>
              <a:ext uri="{FF2B5EF4-FFF2-40B4-BE49-F238E27FC236}">
                <a16:creationId xmlns:a16="http://schemas.microsoft.com/office/drawing/2014/main" xmlns="" id="{52CD6387-EADF-4A62-B335-FD6E3E3C272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1034125" y="2187619"/>
            <a:ext cx="914400" cy="914400"/>
          </a:xfrm>
          <a:prstGeom prst="rect">
            <a:avLst/>
          </a:prstGeom>
        </p:spPr>
      </p:pic>
      <p:pic>
        <p:nvPicPr>
          <p:cNvPr id="1997" name="Gráfico 1997" descr="Paleta com preenchimento sólido">
            <a:extLst>
              <a:ext uri="{FF2B5EF4-FFF2-40B4-BE49-F238E27FC236}">
                <a16:creationId xmlns:a16="http://schemas.microsoft.com/office/drawing/2014/main" xmlns="" id="{8993EBA5-7810-4985-ACF9-F39A0605DD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8817932" y="2173918"/>
            <a:ext cx="914400" cy="914400"/>
          </a:xfrm>
          <a:prstGeom prst="rect">
            <a:avLst/>
          </a:prstGeom>
        </p:spPr>
      </p:pic>
      <p:pic>
        <p:nvPicPr>
          <p:cNvPr id="1998" name="Gráfico 1998" descr="Chave de fenda estrutura de tópicos">
            <a:extLst>
              <a:ext uri="{FF2B5EF4-FFF2-40B4-BE49-F238E27FC236}">
                <a16:creationId xmlns:a16="http://schemas.microsoft.com/office/drawing/2014/main" xmlns="" id="{D454856D-7067-4CDC-A46A-B9CF7510699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1038040" y="1137259"/>
            <a:ext cx="914400" cy="914400"/>
          </a:xfrm>
          <a:prstGeom prst="rect">
            <a:avLst/>
          </a:prstGeom>
        </p:spPr>
      </p:pic>
      <p:pic>
        <p:nvPicPr>
          <p:cNvPr id="1999" name="Gráfico 1999" descr="Teia de aranha com preenchimento sólido">
            <a:extLst>
              <a:ext uri="{FF2B5EF4-FFF2-40B4-BE49-F238E27FC236}">
                <a16:creationId xmlns:a16="http://schemas.microsoft.com/office/drawing/2014/main" xmlns="" id="{445396E0-5522-4CB3-97B9-6F65F863BC3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9917874" y="2271777"/>
            <a:ext cx="914400" cy="914400"/>
          </a:xfrm>
          <a:prstGeom prst="rect">
            <a:avLst/>
          </a:prstGeom>
        </p:spPr>
      </p:pic>
      <p:pic>
        <p:nvPicPr>
          <p:cNvPr id="2000" name="Gráfico 2000" descr="Estetoscópio com preenchimento sólido">
            <a:extLst>
              <a:ext uri="{FF2B5EF4-FFF2-40B4-BE49-F238E27FC236}">
                <a16:creationId xmlns:a16="http://schemas.microsoft.com/office/drawing/2014/main" xmlns="" id="{FDB468B4-F957-4387-8185-3C9A62DB80F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7795625" y="3301913"/>
            <a:ext cx="914400" cy="914400"/>
          </a:xfrm>
          <a:prstGeom prst="rect">
            <a:avLst/>
          </a:prstGeom>
        </p:spPr>
      </p:pic>
      <p:pic>
        <p:nvPicPr>
          <p:cNvPr id="2001" name="Gráfico 2001" descr="Gráfico de barras com tendência ascendente com preenchimento sólido">
            <a:extLst>
              <a:ext uri="{FF2B5EF4-FFF2-40B4-BE49-F238E27FC236}">
                <a16:creationId xmlns:a16="http://schemas.microsoft.com/office/drawing/2014/main" xmlns="" id="{36362580-93F4-4C1A-9296-A0D0683F127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8937320" y="3431087"/>
            <a:ext cx="663880" cy="674318"/>
          </a:xfrm>
          <a:prstGeom prst="rect">
            <a:avLst/>
          </a:prstGeom>
        </p:spPr>
      </p:pic>
      <p:pic>
        <p:nvPicPr>
          <p:cNvPr id="2002" name="Gráfico 2002" descr="Bonsai com preenchimento sólido">
            <a:extLst>
              <a:ext uri="{FF2B5EF4-FFF2-40B4-BE49-F238E27FC236}">
                <a16:creationId xmlns:a16="http://schemas.microsoft.com/office/drawing/2014/main" xmlns="" id="{CFA79FD0-D023-4FD4-B28B-428FF2EEE4C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11240935" y="3302564"/>
            <a:ext cx="674318" cy="663880"/>
          </a:xfrm>
          <a:prstGeom prst="rect">
            <a:avLst/>
          </a:prstGeom>
        </p:spPr>
      </p:pic>
      <p:pic>
        <p:nvPicPr>
          <p:cNvPr id="2004" name="Gráfico 2004" descr="Grupo de pessoas com preenchimento sólido">
            <a:extLst>
              <a:ext uri="{FF2B5EF4-FFF2-40B4-BE49-F238E27FC236}">
                <a16:creationId xmlns:a16="http://schemas.microsoft.com/office/drawing/2014/main" xmlns="" id="{9D393A52-4F1D-4F72-852D-876CCCA6E4F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1484986" y="2847192"/>
            <a:ext cx="663880" cy="674318"/>
          </a:xfrm>
          <a:prstGeom prst="rect">
            <a:avLst/>
          </a:prstGeom>
        </p:spPr>
      </p:pic>
      <p:sp>
        <p:nvSpPr>
          <p:cNvPr id="2007" name="CaixaDeTexto 2006">
            <a:extLst>
              <a:ext uri="{FF2B5EF4-FFF2-40B4-BE49-F238E27FC236}">
                <a16:creationId xmlns:a16="http://schemas.microsoft.com/office/drawing/2014/main" xmlns="" id="{6C7C5284-2128-4C2D-BDC9-CC2F2E0F647E}"/>
              </a:ext>
            </a:extLst>
          </p:cNvPr>
          <p:cNvSpPr txBox="1"/>
          <p:nvPr/>
        </p:nvSpPr>
        <p:spPr>
          <a:xfrm>
            <a:off x="1074889" y="2369246"/>
            <a:ext cx="2148213" cy="37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/>
              <a:t>CGCIN/DINTEG</a:t>
            </a:r>
          </a:p>
        </p:txBody>
      </p:sp>
      <p:pic>
        <p:nvPicPr>
          <p:cNvPr id="2030" name="Imagem 2030" descr="Caneta apontando para um gráfico em uma tela">
            <a:extLst>
              <a:ext uri="{FF2B5EF4-FFF2-40B4-BE49-F238E27FC236}">
                <a16:creationId xmlns:a16="http://schemas.microsoft.com/office/drawing/2014/main" xmlns="" id="{8BF031B5-D842-4BE0-AAE1-CF46817FD7D5}"/>
              </a:ext>
            </a:extLst>
          </p:cNvPr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225469" y="4873891"/>
            <a:ext cx="3776596" cy="1828353"/>
          </a:xfrm>
          <a:prstGeom prst="rect">
            <a:avLst/>
          </a:prstGeom>
        </p:spPr>
      </p:pic>
      <p:pic>
        <p:nvPicPr>
          <p:cNvPr id="2031" name="Imagem 2031" descr="Exame de cérebro humano em uma clínica de neurologia">
            <a:extLst>
              <a:ext uri="{FF2B5EF4-FFF2-40B4-BE49-F238E27FC236}">
                <a16:creationId xmlns:a16="http://schemas.microsoft.com/office/drawing/2014/main" xmlns="" id="{21998103-51BF-4411-8FB7-D026BD09877A}"/>
              </a:ext>
            </a:extLst>
          </p:cNvPr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4609578" y="4801122"/>
            <a:ext cx="3609583" cy="2057400"/>
          </a:xfrm>
          <a:prstGeom prst="rect">
            <a:avLst/>
          </a:prstGeom>
        </p:spPr>
      </p:pic>
      <p:pic>
        <p:nvPicPr>
          <p:cNvPr id="2032" name="Gráfico 2032" descr="Labirinto com preenchimento sólido">
            <a:extLst>
              <a:ext uri="{FF2B5EF4-FFF2-40B4-BE49-F238E27FC236}">
                <a16:creationId xmlns:a16="http://schemas.microsoft.com/office/drawing/2014/main" xmlns="" id="{EA6EE949-0D20-4E5C-9F82-8B3F12405128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1286005" y="988512"/>
            <a:ext cx="914400" cy="914400"/>
          </a:xfrm>
          <a:prstGeom prst="rect">
            <a:avLst/>
          </a:prstGeom>
        </p:spPr>
      </p:pic>
      <p:pic>
        <p:nvPicPr>
          <p:cNvPr id="2034" name="Imagem 2034" descr="Luzes coloridas na estrada">
            <a:extLst>
              <a:ext uri="{FF2B5EF4-FFF2-40B4-BE49-F238E27FC236}">
                <a16:creationId xmlns:a16="http://schemas.microsoft.com/office/drawing/2014/main" xmlns="" id="{90FB4585-33ED-4F09-B027-8E3599B9AB15}"/>
              </a:ext>
            </a:extLst>
          </p:cNvPr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8659660" y="4811038"/>
            <a:ext cx="3192049" cy="2048005"/>
          </a:xfrm>
          <a:prstGeom prst="rect">
            <a:avLst/>
          </a:prstGeom>
        </p:spPr>
      </p:pic>
      <p:sp>
        <p:nvSpPr>
          <p:cNvPr id="2036" name="CaixaDeTexto 2035">
            <a:extLst>
              <a:ext uri="{FF2B5EF4-FFF2-40B4-BE49-F238E27FC236}">
                <a16:creationId xmlns:a16="http://schemas.microsoft.com/office/drawing/2014/main" xmlns="" id="{39CC6758-D901-4B83-B8D0-E2B76AC7A976}"/>
              </a:ext>
            </a:extLst>
          </p:cNvPr>
          <p:cNvSpPr txBox="1"/>
          <p:nvPr/>
        </p:nvSpPr>
        <p:spPr>
          <a:xfrm>
            <a:off x="1405654" y="4359710"/>
            <a:ext cx="1187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cs typeface="Calibri"/>
              </a:rPr>
              <a:t>CDOC</a:t>
            </a:r>
          </a:p>
        </p:txBody>
      </p:sp>
      <p:sp>
        <p:nvSpPr>
          <p:cNvPr id="2037" name="CaixaDeTexto 2036">
            <a:extLst>
              <a:ext uri="{FF2B5EF4-FFF2-40B4-BE49-F238E27FC236}">
                <a16:creationId xmlns:a16="http://schemas.microsoft.com/office/drawing/2014/main" xmlns="" id="{B5A64F7B-2133-4D8F-9FB2-5A830BAF92FF}"/>
              </a:ext>
            </a:extLst>
          </p:cNvPr>
          <p:cNvSpPr txBox="1"/>
          <p:nvPr/>
        </p:nvSpPr>
        <p:spPr>
          <a:xfrm>
            <a:off x="5849132" y="4356448"/>
            <a:ext cx="2012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>
                <a:cs typeface="Calibri"/>
              </a:rPr>
              <a:t>COGER</a:t>
            </a:r>
          </a:p>
        </p:txBody>
      </p:sp>
      <p:sp>
        <p:nvSpPr>
          <p:cNvPr id="2038" name="CaixaDeTexto 2037">
            <a:extLst>
              <a:ext uri="{FF2B5EF4-FFF2-40B4-BE49-F238E27FC236}">
                <a16:creationId xmlns:a16="http://schemas.microsoft.com/office/drawing/2014/main" xmlns="" id="{072FFFA9-92FE-4EE7-9F52-C825BF650A5C}"/>
              </a:ext>
            </a:extLst>
          </p:cNvPr>
          <p:cNvSpPr txBox="1"/>
          <p:nvPr/>
        </p:nvSpPr>
        <p:spPr>
          <a:xfrm>
            <a:off x="9728939" y="4363624"/>
            <a:ext cx="1897693" cy="37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>
                <a:cs typeface="Calibri"/>
              </a:rPr>
              <a:t>CINT</a:t>
            </a:r>
          </a:p>
        </p:txBody>
      </p:sp>
    </p:spTree>
    <p:extLst>
      <p:ext uri="{BB962C8B-B14F-4D97-AF65-F5344CB8AC3E}">
        <p14:creationId xmlns:p14="http://schemas.microsoft.com/office/powerpoint/2010/main" xmlns="" val="25312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xmlns="" id="{B367BAD9-11DE-4F5D-9FB6-AC4329A0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9383"/>
            <a:ext cx="11277600" cy="45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2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xmlns="" id="{A71560FE-F31B-4634-9C38-95EBE2D8ED7E}"/>
              </a:ext>
            </a:extLst>
          </p:cNvPr>
          <p:cNvCxnSpPr/>
          <p:nvPr/>
        </p:nvCxnSpPr>
        <p:spPr>
          <a:xfrm>
            <a:off x="116909" y="831936"/>
            <a:ext cx="1503122" cy="10229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F3D61A88-F517-4D0E-A776-2C44B41A66C2}"/>
              </a:ext>
            </a:extLst>
          </p:cNvPr>
          <p:cNvCxnSpPr>
            <a:cxnSpLocks/>
          </p:cNvCxnSpPr>
          <p:nvPr/>
        </p:nvCxnSpPr>
        <p:spPr>
          <a:xfrm flipV="1">
            <a:off x="1640909" y="1813141"/>
            <a:ext cx="8256738" cy="3131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F0C4A727-016A-41F3-89DF-E9ED7C8612F7}"/>
              </a:ext>
            </a:extLst>
          </p:cNvPr>
          <p:cNvCxnSpPr>
            <a:cxnSpLocks/>
          </p:cNvCxnSpPr>
          <p:nvPr/>
        </p:nvCxnSpPr>
        <p:spPr>
          <a:xfrm flipV="1">
            <a:off x="179540" y="3911252"/>
            <a:ext cx="1430052" cy="103339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7DC431C1-4143-43B4-BF96-1F5DEA486016}"/>
              </a:ext>
            </a:extLst>
          </p:cNvPr>
          <p:cNvCxnSpPr>
            <a:cxnSpLocks/>
          </p:cNvCxnSpPr>
          <p:nvPr/>
        </p:nvCxnSpPr>
        <p:spPr>
          <a:xfrm>
            <a:off x="1588714" y="3921688"/>
            <a:ext cx="8402876" cy="6263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5E24C2B4-8228-4377-BBCE-5BAA7C3817B7}"/>
              </a:ext>
            </a:extLst>
          </p:cNvPr>
          <p:cNvCxnSpPr>
            <a:cxnSpLocks/>
          </p:cNvCxnSpPr>
          <p:nvPr/>
        </p:nvCxnSpPr>
        <p:spPr>
          <a:xfrm flipV="1">
            <a:off x="9887209" y="727554"/>
            <a:ext cx="1325670" cy="108558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5DCE3552-18E5-467F-9086-762270439DB4}"/>
              </a:ext>
            </a:extLst>
          </p:cNvPr>
          <p:cNvCxnSpPr>
            <a:cxnSpLocks/>
          </p:cNvCxnSpPr>
          <p:nvPr/>
        </p:nvCxnSpPr>
        <p:spPr>
          <a:xfrm>
            <a:off x="9939401" y="3973882"/>
            <a:ext cx="1273478" cy="102295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77E09FBB-08F0-4A5D-A759-A860F7C7D569}"/>
              </a:ext>
            </a:extLst>
          </p:cNvPr>
          <p:cNvSpPr/>
          <p:nvPr/>
        </p:nvSpPr>
        <p:spPr>
          <a:xfrm>
            <a:off x="4090907" y="1499562"/>
            <a:ext cx="480164" cy="521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xmlns="" id="{87240D70-16D8-48BE-957B-E6CA9DF88A58}"/>
              </a:ext>
            </a:extLst>
          </p:cNvPr>
          <p:cNvSpPr/>
          <p:nvPr/>
        </p:nvSpPr>
        <p:spPr>
          <a:xfrm>
            <a:off x="6323671" y="1505826"/>
            <a:ext cx="480164" cy="5219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B4B77193-D03C-4E1C-8862-55B2F11FE5F3}"/>
              </a:ext>
            </a:extLst>
          </p:cNvPr>
          <p:cNvSpPr/>
          <p:nvPr/>
        </p:nvSpPr>
        <p:spPr>
          <a:xfrm>
            <a:off x="1836628" y="4190477"/>
            <a:ext cx="7912273" cy="2108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664F2683-A94C-45AE-B3CE-BCB96EC29A34}"/>
              </a:ext>
            </a:extLst>
          </p:cNvPr>
          <p:cNvSpPr/>
          <p:nvPr/>
        </p:nvSpPr>
        <p:spPr>
          <a:xfrm>
            <a:off x="2219586" y="4427297"/>
            <a:ext cx="2066793" cy="9185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Calibri"/>
              </a:rPr>
              <a:t>CDOC</a:t>
            </a:r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2451BEC8-A562-404E-968A-6B3B20CC8181}"/>
              </a:ext>
            </a:extLst>
          </p:cNvPr>
          <p:cNvSpPr/>
          <p:nvPr/>
        </p:nvSpPr>
        <p:spPr>
          <a:xfrm>
            <a:off x="4516023" y="4427297"/>
            <a:ext cx="2150300" cy="9185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Calibri"/>
              </a:rPr>
              <a:t>COGER</a:t>
            </a:r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CE2BB0F6-9CD0-4E94-8C20-5BB0D7992213}"/>
              </a:ext>
            </a:extLst>
          </p:cNvPr>
          <p:cNvSpPr/>
          <p:nvPr/>
        </p:nvSpPr>
        <p:spPr>
          <a:xfrm>
            <a:off x="6895969" y="4343790"/>
            <a:ext cx="2369505" cy="10020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Calibri"/>
              </a:rPr>
              <a:t>CINT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82ECB30-5C01-402B-ADBC-E41A54AD79B8}"/>
              </a:ext>
            </a:extLst>
          </p:cNvPr>
          <p:cNvSpPr txBox="1"/>
          <p:nvPr/>
        </p:nvSpPr>
        <p:spPr>
          <a:xfrm>
            <a:off x="4245540" y="5654718"/>
            <a:ext cx="27849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3200" b="1" dirty="0"/>
              <a:t>CGCIN/DINTEG</a:t>
            </a:r>
            <a:endParaRPr lang="pt-BR" sz="3200" b="1">
              <a:cs typeface="Calibri"/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xmlns="" id="{BA0AE7A1-91A1-4CBE-8757-2D785D53A12D}"/>
              </a:ext>
            </a:extLst>
          </p:cNvPr>
          <p:cNvSpPr/>
          <p:nvPr/>
        </p:nvSpPr>
        <p:spPr>
          <a:xfrm>
            <a:off x="4138532" y="3631725"/>
            <a:ext cx="480164" cy="615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Cima 18">
            <a:extLst>
              <a:ext uri="{FF2B5EF4-FFF2-40B4-BE49-F238E27FC236}">
                <a16:creationId xmlns:a16="http://schemas.microsoft.com/office/drawing/2014/main" xmlns="" id="{4B47ACDC-8D15-40E0-9D96-8AC7C4DB8CB4}"/>
              </a:ext>
            </a:extLst>
          </p:cNvPr>
          <p:cNvSpPr/>
          <p:nvPr/>
        </p:nvSpPr>
        <p:spPr>
          <a:xfrm>
            <a:off x="6628472" y="3670217"/>
            <a:ext cx="469726" cy="521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Diagrama 22">
            <a:extLst>
              <a:ext uri="{FF2B5EF4-FFF2-40B4-BE49-F238E27FC236}">
                <a16:creationId xmlns:a16="http://schemas.microsoft.com/office/drawing/2014/main" xmlns="" id="{A343B3C3-ED3F-49FC-BD8F-2FC3AF40E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45559550"/>
              </p:ext>
            </p:extLst>
          </p:nvPr>
        </p:nvGraphicFramePr>
        <p:xfrm>
          <a:off x="2442576" y="1722198"/>
          <a:ext cx="5939424" cy="140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3" name="Diagrama 113">
            <a:extLst>
              <a:ext uri="{FF2B5EF4-FFF2-40B4-BE49-F238E27FC236}">
                <a16:creationId xmlns:a16="http://schemas.microsoft.com/office/drawing/2014/main" xmlns="" id="{35F9C56D-FBA9-4DDD-B6C3-D01BE4B45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24374141"/>
              </p:ext>
            </p:extLst>
          </p:nvPr>
        </p:nvGraphicFramePr>
        <p:xfrm>
          <a:off x="-1" y="1715021"/>
          <a:ext cx="2004166" cy="231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2" name="Diagrama 222">
            <a:extLst>
              <a:ext uri="{FF2B5EF4-FFF2-40B4-BE49-F238E27FC236}">
                <a16:creationId xmlns:a16="http://schemas.microsoft.com/office/drawing/2014/main" xmlns="" id="{8F741707-4BB2-4BD7-B7FC-F408C68B8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7189112"/>
              </p:ext>
            </p:extLst>
          </p:nvPr>
        </p:nvGraphicFramePr>
        <p:xfrm>
          <a:off x="2442576" y="2477021"/>
          <a:ext cx="7306848" cy="194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7" name="Elipse 446">
            <a:extLst>
              <a:ext uri="{FF2B5EF4-FFF2-40B4-BE49-F238E27FC236}">
                <a16:creationId xmlns:a16="http://schemas.microsoft.com/office/drawing/2014/main" xmlns="" id="{71EA7C41-7439-4A2E-851A-FFC86C358934}"/>
              </a:ext>
            </a:extLst>
          </p:cNvPr>
          <p:cNvSpPr/>
          <p:nvPr/>
        </p:nvSpPr>
        <p:spPr>
          <a:xfrm>
            <a:off x="2975061" y="276746"/>
            <a:ext cx="5709780" cy="12212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a typeface="+mn-lt"/>
                <a:cs typeface="+mn-lt"/>
              </a:rPr>
              <a:t>SECRETARIAS / SEMS / DEPARTAMENTOS / PROJETOS</a:t>
            </a:r>
            <a:endParaRPr lang="pt-BR" dirty="0"/>
          </a:p>
        </p:txBody>
      </p:sp>
      <p:graphicFrame>
        <p:nvGraphicFramePr>
          <p:cNvPr id="448" name="Diagrama 448">
            <a:extLst>
              <a:ext uri="{FF2B5EF4-FFF2-40B4-BE49-F238E27FC236}">
                <a16:creationId xmlns:a16="http://schemas.microsoft.com/office/drawing/2014/main" xmlns="" id="{B3C39EBE-E23C-4FE2-9564-CFC1044CC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81020820"/>
              </p:ext>
            </p:extLst>
          </p:nvPr>
        </p:nvGraphicFramePr>
        <p:xfrm>
          <a:off x="8976987" y="1579324"/>
          <a:ext cx="3162821" cy="21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28447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33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116</Words>
  <Application>Microsoft Office PowerPoint</Application>
  <PresentationFormat>Personalizar</PresentationFormat>
  <Paragraphs>50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PROJETO – CGCIN</vt:lpstr>
      <vt:lpstr>Slide 2</vt:lpstr>
      <vt:lpstr>REDMINE - SISTEMA DE PLANEJAMENTO E MONITORAMENTO - DINTEG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372</cp:revision>
  <dcterms:created xsi:type="dcterms:W3CDTF">2021-07-07T08:18:02Z</dcterms:created>
  <dcterms:modified xsi:type="dcterms:W3CDTF">2021-08-28T19:40:04Z</dcterms:modified>
</cp:coreProperties>
</file>